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 id="2147483648" r:id="rId5"/>
  </p:sldMasterIdLst>
  <p:notesMasterIdLst>
    <p:notesMasterId r:id="rId46"/>
  </p:notesMasterIdLst>
  <p:sldIdLst>
    <p:sldId id="256" r:id="rId6"/>
    <p:sldId id="352" r:id="rId7"/>
    <p:sldId id="313" r:id="rId8"/>
    <p:sldId id="316" r:id="rId9"/>
    <p:sldId id="314" r:id="rId10"/>
    <p:sldId id="315" r:id="rId11"/>
    <p:sldId id="285" r:id="rId12"/>
    <p:sldId id="325" r:id="rId13"/>
    <p:sldId id="317" r:id="rId14"/>
    <p:sldId id="335" r:id="rId15"/>
    <p:sldId id="349" r:id="rId16"/>
    <p:sldId id="318" r:id="rId17"/>
    <p:sldId id="326" r:id="rId18"/>
    <p:sldId id="327" r:id="rId19"/>
    <p:sldId id="338" r:id="rId20"/>
    <p:sldId id="319" r:id="rId21"/>
    <p:sldId id="348" r:id="rId22"/>
    <p:sldId id="332" r:id="rId23"/>
    <p:sldId id="320" r:id="rId24"/>
    <p:sldId id="311" r:id="rId25"/>
    <p:sldId id="328" r:id="rId26"/>
    <p:sldId id="347" r:id="rId27"/>
    <p:sldId id="343" r:id="rId28"/>
    <p:sldId id="321" r:id="rId29"/>
    <p:sldId id="305" r:id="rId30"/>
    <p:sldId id="322" r:id="rId31"/>
    <p:sldId id="272" r:id="rId32"/>
    <p:sldId id="345" r:id="rId33"/>
    <p:sldId id="353" r:id="rId34"/>
    <p:sldId id="351" r:id="rId35"/>
    <p:sldId id="289" r:id="rId36"/>
    <p:sldId id="354" r:id="rId37"/>
    <p:sldId id="341" r:id="rId38"/>
    <p:sldId id="329" r:id="rId39"/>
    <p:sldId id="340" r:id="rId40"/>
    <p:sldId id="323" r:id="rId41"/>
    <p:sldId id="334" r:id="rId42"/>
    <p:sldId id="324" r:id="rId43"/>
    <p:sldId id="342" r:id="rId44"/>
    <p:sldId id="34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7577CB-8991-4ABF-8212-EA3614662E89}">
          <p14:sldIdLst>
            <p14:sldId id="256"/>
            <p14:sldId id="352"/>
            <p14:sldId id="313"/>
            <p14:sldId id="316"/>
            <p14:sldId id="314"/>
            <p14:sldId id="315"/>
            <p14:sldId id="285"/>
            <p14:sldId id="325"/>
            <p14:sldId id="317"/>
            <p14:sldId id="335"/>
            <p14:sldId id="349"/>
            <p14:sldId id="318"/>
            <p14:sldId id="326"/>
            <p14:sldId id="327"/>
            <p14:sldId id="338"/>
            <p14:sldId id="319"/>
            <p14:sldId id="348"/>
            <p14:sldId id="332"/>
            <p14:sldId id="320"/>
            <p14:sldId id="311"/>
            <p14:sldId id="328"/>
            <p14:sldId id="347"/>
            <p14:sldId id="343"/>
            <p14:sldId id="321"/>
            <p14:sldId id="305"/>
            <p14:sldId id="322"/>
            <p14:sldId id="272"/>
            <p14:sldId id="345"/>
          </p14:sldIdLst>
        </p14:section>
        <p14:section name="Appendix" id="{6D0629F3-E0F2-48DC-997C-A7D77AD1D2EA}">
          <p14:sldIdLst>
            <p14:sldId id="353"/>
            <p14:sldId id="351"/>
            <p14:sldId id="289"/>
            <p14:sldId id="354"/>
            <p14:sldId id="341"/>
            <p14:sldId id="329"/>
            <p14:sldId id="340"/>
            <p14:sldId id="323"/>
            <p14:sldId id="334"/>
            <p14:sldId id="324"/>
            <p14:sldId id="342"/>
            <p14:sldId id="3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52E2D2-B092-F5AE-3650-16C0422C7B7D}" name="Ria Bandyopadhyay" initials="RB" userId="S::bandyor@mcmaster.ca::307f8e38-225d-43df-8c30-05a033a2444e" providerId="AD"/>
  <p188:author id="{DB4A22E8-E26F-F8E1-85E3-F2D522AE1F66}" name="Elizabeth Adeyinfa" initials="EA" userId="S::adeyineo@mcmaster.ca::567d8f85-17a2-4140-8655-964cdb9055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A0000"/>
    <a:srgbClr val="8A0000"/>
    <a:srgbClr val="6C0000"/>
    <a:srgbClr val="760000"/>
    <a:srgbClr val="820000"/>
    <a:srgbClr val="A40000"/>
    <a:srgbClr val="C00000"/>
    <a:srgbClr val="220000"/>
    <a:srgbClr val="580000"/>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D790F5-A848-4B11-A2CA-67AE85DEC544}" v="15626" dt="2023-04-16T19:59:35.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517" autoAdjust="0"/>
  </p:normalViewPr>
  <p:slideViewPr>
    <p:cSldViewPr snapToGrid="0">
      <p:cViewPr varScale="1">
        <p:scale>
          <a:sx n="113" d="100"/>
          <a:sy n="113" d="100"/>
        </p:scale>
        <p:origin x="210"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a Bandyopadhyay" userId="S::bandyor@mcmaster.ca::307f8e38-225d-43df-8c30-05a033a2444e" providerId="AD" clId="Web-{99566CBA-A058-4CE7-9B3D-4EBCBD722E2E}"/>
    <pc:docChg chg="modSld">
      <pc:chgData name="Ria Bandyopadhyay" userId="S::bandyor@mcmaster.ca::307f8e38-225d-43df-8c30-05a033a2444e" providerId="AD" clId="Web-{99566CBA-A058-4CE7-9B3D-4EBCBD722E2E}" dt="2023-04-03T02:33:30.105" v="33" actId="1076"/>
      <pc:docMkLst>
        <pc:docMk/>
      </pc:docMkLst>
      <pc:sldChg chg="addSp modSp">
        <pc:chgData name="Ria Bandyopadhyay" userId="S::bandyor@mcmaster.ca::307f8e38-225d-43df-8c30-05a033a2444e" providerId="AD" clId="Web-{99566CBA-A058-4CE7-9B3D-4EBCBD722E2E}" dt="2023-04-03T02:33:30.105" v="33" actId="1076"/>
        <pc:sldMkLst>
          <pc:docMk/>
          <pc:sldMk cId="0" sldId="312"/>
        </pc:sldMkLst>
        <pc:spChg chg="mod">
          <ac:chgData name="Ria Bandyopadhyay" userId="S::bandyor@mcmaster.ca::307f8e38-225d-43df-8c30-05a033a2444e" providerId="AD" clId="Web-{99566CBA-A058-4CE7-9B3D-4EBCBD722E2E}" dt="2023-04-03T02:33:30.105" v="33" actId="1076"/>
          <ac:spMkLst>
            <pc:docMk/>
            <pc:sldMk cId="0" sldId="312"/>
            <ac:spMk id="11" creationId="{978EF24A-32F6-5FA9-F255-98622282A328}"/>
          </ac:spMkLst>
        </pc:spChg>
        <pc:picChg chg="add mod">
          <ac:chgData name="Ria Bandyopadhyay" userId="S::bandyor@mcmaster.ca::307f8e38-225d-43df-8c30-05a033a2444e" providerId="AD" clId="Web-{99566CBA-A058-4CE7-9B3D-4EBCBD722E2E}" dt="2023-04-03T02:29:07.903" v="21" actId="1076"/>
          <ac:picMkLst>
            <pc:docMk/>
            <pc:sldMk cId="0" sldId="312"/>
            <ac:picMk id="22" creationId="{C17E7E14-2A47-85AA-BB9E-E9FD088FCDC9}"/>
          </ac:picMkLst>
        </pc:picChg>
      </pc:sldChg>
      <pc:sldChg chg="addSp delSp modSp">
        <pc:chgData name="Ria Bandyopadhyay" userId="S::bandyor@mcmaster.ca::307f8e38-225d-43df-8c30-05a033a2444e" providerId="AD" clId="Web-{99566CBA-A058-4CE7-9B3D-4EBCBD722E2E}" dt="2023-04-03T02:24:20.154" v="10" actId="1076"/>
        <pc:sldMkLst>
          <pc:docMk/>
          <pc:sldMk cId="2573047928" sldId="330"/>
        </pc:sldMkLst>
        <pc:grpChg chg="del">
          <ac:chgData name="Ria Bandyopadhyay" userId="S::bandyor@mcmaster.ca::307f8e38-225d-43df-8c30-05a033a2444e" providerId="AD" clId="Web-{99566CBA-A058-4CE7-9B3D-4EBCBD722E2E}" dt="2023-04-03T02:23:28.607" v="4"/>
          <ac:grpSpMkLst>
            <pc:docMk/>
            <pc:sldMk cId="2573047928" sldId="330"/>
            <ac:grpSpMk id="7" creationId="{2DE1165A-28C7-D252-1BDD-56E3CC5AC7DC}"/>
          </ac:grpSpMkLst>
        </pc:grpChg>
        <pc:grpChg chg="add mod">
          <ac:chgData name="Ria Bandyopadhyay" userId="S::bandyor@mcmaster.ca::307f8e38-225d-43df-8c30-05a033a2444e" providerId="AD" clId="Web-{99566CBA-A058-4CE7-9B3D-4EBCBD722E2E}" dt="2023-04-03T02:24:20.154" v="10" actId="1076"/>
          <ac:grpSpMkLst>
            <pc:docMk/>
            <pc:sldMk cId="2573047928" sldId="330"/>
            <ac:grpSpMk id="22" creationId="{119D375E-5CCD-3CF5-A8D0-FD5BC99C9987}"/>
          </ac:grpSpMkLst>
        </pc:grpChg>
        <pc:picChg chg="add del mod">
          <ac:chgData name="Ria Bandyopadhyay" userId="S::bandyor@mcmaster.ca::307f8e38-225d-43df-8c30-05a033a2444e" providerId="AD" clId="Web-{99566CBA-A058-4CE7-9B3D-4EBCBD722E2E}" dt="2023-04-03T02:24:04.873" v="8"/>
          <ac:picMkLst>
            <pc:docMk/>
            <pc:sldMk cId="2573047928" sldId="330"/>
            <ac:picMk id="9" creationId="{09C50E0F-9A50-7967-E65F-6CF65C91530A}"/>
          </ac:picMkLst>
        </pc:picChg>
        <pc:cxnChg chg="add">
          <ac:chgData name="Ria Bandyopadhyay" userId="S::bandyor@mcmaster.ca::307f8e38-225d-43df-8c30-05a033a2444e" providerId="AD" clId="Web-{99566CBA-A058-4CE7-9B3D-4EBCBD722E2E}" dt="2023-04-03T02:23:59.404" v="7"/>
          <ac:cxnSpMkLst>
            <pc:docMk/>
            <pc:sldMk cId="2573047928" sldId="330"/>
            <ac:cxnSpMk id="11" creationId="{723BD2BD-855D-845D-E2E5-B713B06F93E9}"/>
          </ac:cxnSpMkLst>
        </pc:cxnChg>
      </pc:sldChg>
    </pc:docChg>
  </pc:docChgLst>
  <pc:docChgLst>
    <pc:chgData name="Ria Bandyopadhyay" userId="S::bandyor@mcmaster.ca::307f8e38-225d-43df-8c30-05a033a2444e" providerId="AD" clId="Web-{BAEC197F-37AD-4B94-A999-96F577701F0A}"/>
    <pc:docChg chg="mod modSld sldOrd">
      <pc:chgData name="Ria Bandyopadhyay" userId="S::bandyor@mcmaster.ca::307f8e38-225d-43df-8c30-05a033a2444e" providerId="AD" clId="Web-{BAEC197F-37AD-4B94-A999-96F577701F0A}" dt="2023-04-02T15:49:59.487" v="832"/>
      <pc:docMkLst>
        <pc:docMk/>
      </pc:docMkLst>
      <pc:sldChg chg="ord">
        <pc:chgData name="Ria Bandyopadhyay" userId="S::bandyor@mcmaster.ca::307f8e38-225d-43df-8c30-05a033a2444e" providerId="AD" clId="Web-{BAEC197F-37AD-4B94-A999-96F577701F0A}" dt="2023-04-02T15:30:59.695" v="93"/>
        <pc:sldMkLst>
          <pc:docMk/>
          <pc:sldMk cId="2734094611" sldId="300"/>
        </pc:sldMkLst>
      </pc:sldChg>
      <pc:sldChg chg="addSp delSp modSp mod modShow addCm">
        <pc:chgData name="Ria Bandyopadhyay" userId="S::bandyor@mcmaster.ca::307f8e38-225d-43df-8c30-05a033a2444e" providerId="AD" clId="Web-{BAEC197F-37AD-4B94-A999-96F577701F0A}" dt="2023-04-02T15:49:59.487" v="832"/>
        <pc:sldMkLst>
          <pc:docMk/>
          <pc:sldMk cId="2573047928" sldId="330"/>
        </pc:sldMkLst>
        <pc:spChg chg="del mod">
          <ac:chgData name="Ria Bandyopadhyay" userId="S::bandyor@mcmaster.ca::307f8e38-225d-43df-8c30-05a033a2444e" providerId="AD" clId="Web-{BAEC197F-37AD-4B94-A999-96F577701F0A}" dt="2023-04-02T15:27:02.591" v="12"/>
          <ac:spMkLst>
            <pc:docMk/>
            <pc:sldMk cId="2573047928" sldId="330"/>
            <ac:spMk id="2" creationId="{E0E284E3-6A24-7C62-58C5-46AC5703ABD7}"/>
          </ac:spMkLst>
        </pc:spChg>
        <pc:spChg chg="add mod">
          <ac:chgData name="Ria Bandyopadhyay" userId="S::bandyor@mcmaster.ca::307f8e38-225d-43df-8c30-05a033a2444e" providerId="AD" clId="Web-{BAEC197F-37AD-4B94-A999-96F577701F0A}" dt="2023-04-02T15:32:15.881" v="96" actId="1076"/>
          <ac:spMkLst>
            <pc:docMk/>
            <pc:sldMk cId="2573047928" sldId="330"/>
            <ac:spMk id="8" creationId="{1E8C3558-F53B-6998-9F91-BF1BF350B365}"/>
          </ac:spMkLst>
        </pc:spChg>
        <pc:graphicFrameChg chg="mod modGraphic">
          <ac:chgData name="Ria Bandyopadhyay" userId="S::bandyor@mcmaster.ca::307f8e38-225d-43df-8c30-05a033a2444e" providerId="AD" clId="Web-{BAEC197F-37AD-4B94-A999-96F577701F0A}" dt="2023-04-02T15:30:36.617" v="92"/>
          <ac:graphicFrameMkLst>
            <pc:docMk/>
            <pc:sldMk cId="2573047928" sldId="330"/>
            <ac:graphicFrameMk id="14" creationId="{F750B8BA-00AD-9849-70F2-18FE63A38DDB}"/>
          </ac:graphicFrameMkLst>
        </pc:graphicFrameChg>
        <pc:extLst>
          <p:ext xmlns:p="http://schemas.openxmlformats.org/presentationml/2006/main" uri="{D6D511B9-2390-475A-947B-AFAB55BFBCF1}">
            <pc226:cmChg xmlns:pc226="http://schemas.microsoft.com/office/powerpoint/2022/06/main/command" chg="add">
              <pc226:chgData name="Ria Bandyopadhyay" userId="S::bandyor@mcmaster.ca::307f8e38-225d-43df-8c30-05a033a2444e" providerId="AD" clId="Web-{BAEC197F-37AD-4B94-A999-96F577701F0A}" dt="2023-04-02T15:49:59.487" v="832"/>
              <pc2:cmMkLst xmlns:pc2="http://schemas.microsoft.com/office/powerpoint/2019/9/main/command">
                <pc:docMk/>
                <pc:sldMk cId="2573047928" sldId="330"/>
                <pc2:cmMk id="{F3E8B7A3-939E-4918-9B01-AE497C00DB4F}"/>
              </pc2:cmMkLst>
            </pc226:cmChg>
          </p:ext>
        </pc:extLst>
      </pc:sldChg>
      <pc:sldChg chg="modSp">
        <pc:chgData name="Ria Bandyopadhyay" userId="S::bandyor@mcmaster.ca::307f8e38-225d-43df-8c30-05a033a2444e" providerId="AD" clId="Web-{BAEC197F-37AD-4B94-A999-96F577701F0A}" dt="2023-04-02T15:47:26.193" v="830" actId="14100"/>
        <pc:sldMkLst>
          <pc:docMk/>
          <pc:sldMk cId="1137724227" sldId="332"/>
        </pc:sldMkLst>
        <pc:spChg chg="mod">
          <ac:chgData name="Ria Bandyopadhyay" userId="S::bandyor@mcmaster.ca::307f8e38-225d-43df-8c30-05a033a2444e" providerId="AD" clId="Web-{BAEC197F-37AD-4B94-A999-96F577701F0A}" dt="2023-04-02T15:47:26.193" v="830" actId="14100"/>
          <ac:spMkLst>
            <pc:docMk/>
            <pc:sldMk cId="1137724227" sldId="332"/>
            <ac:spMk id="9" creationId="{20133699-5EC0-4002-53D8-64AA410AEB84}"/>
          </ac:spMkLst>
        </pc:spChg>
      </pc:sldChg>
    </pc:docChg>
  </pc:docChgLst>
  <pc:docChgLst>
    <pc:chgData name="Antony Britto" userId="d1019b0b-29f6-4a1d-ad02-0d91a36ee451" providerId="ADAL" clId="{A44C9745-8E5A-0248-B574-16098B7412E4}"/>
    <pc:docChg chg="undo custSel modSld">
      <pc:chgData name="Antony Britto" userId="d1019b0b-29f6-4a1d-ad02-0d91a36ee451" providerId="ADAL" clId="{A44C9745-8E5A-0248-B574-16098B7412E4}" dt="2023-04-02T17:54:46.655" v="225" actId="21"/>
      <pc:docMkLst>
        <pc:docMk/>
      </pc:docMkLst>
      <pc:sldChg chg="delSp">
        <pc:chgData name="Antony Britto" userId="d1019b0b-29f6-4a1d-ad02-0d91a36ee451" providerId="ADAL" clId="{A44C9745-8E5A-0248-B574-16098B7412E4}" dt="2023-04-02T17:54:46.655" v="225" actId="21"/>
        <pc:sldMkLst>
          <pc:docMk/>
          <pc:sldMk cId="3601581875" sldId="338"/>
        </pc:sldMkLst>
        <pc:spChg chg="del">
          <ac:chgData name="Antony Britto" userId="d1019b0b-29f6-4a1d-ad02-0d91a36ee451" providerId="ADAL" clId="{A44C9745-8E5A-0248-B574-16098B7412E4}" dt="2023-04-02T17:54:46.655" v="225" actId="21"/>
          <ac:spMkLst>
            <pc:docMk/>
            <pc:sldMk cId="3601581875" sldId="338"/>
            <ac:spMk id="19" creationId="{93B87925-E924-610B-1DA6-12845011028A}"/>
          </ac:spMkLst>
        </pc:spChg>
      </pc:sldChg>
      <pc:sldChg chg="addSp delSp modSp">
        <pc:chgData name="Antony Britto" userId="d1019b0b-29f6-4a1d-ad02-0d91a36ee451" providerId="ADAL" clId="{A44C9745-8E5A-0248-B574-16098B7412E4}" dt="2023-04-02T17:54:41.841" v="224" actId="1076"/>
        <pc:sldMkLst>
          <pc:docMk/>
          <pc:sldMk cId="1459296552" sldId="339"/>
        </pc:sldMkLst>
        <pc:spChg chg="add del mod">
          <ac:chgData name="Antony Britto" userId="d1019b0b-29f6-4a1d-ad02-0d91a36ee451" providerId="ADAL" clId="{A44C9745-8E5A-0248-B574-16098B7412E4}" dt="2023-04-02T17:54:34.806" v="223" actId="1076"/>
          <ac:spMkLst>
            <pc:docMk/>
            <pc:sldMk cId="1459296552" sldId="339"/>
            <ac:spMk id="7" creationId="{ADD1FFFE-C699-3291-21B8-BC3DED015A94}"/>
          </ac:spMkLst>
        </pc:spChg>
        <pc:spChg chg="mod">
          <ac:chgData name="Antony Britto" userId="d1019b0b-29f6-4a1d-ad02-0d91a36ee451" providerId="ADAL" clId="{A44C9745-8E5A-0248-B574-16098B7412E4}" dt="2023-04-02T17:54:12.051" v="220" actId="1076"/>
          <ac:spMkLst>
            <pc:docMk/>
            <pc:sldMk cId="1459296552" sldId="339"/>
            <ac:spMk id="10" creationId="{A3EA0BE2-770E-A6C6-B4F5-0135A98BE27F}"/>
          </ac:spMkLst>
        </pc:spChg>
        <pc:spChg chg="mod">
          <ac:chgData name="Antony Britto" userId="d1019b0b-29f6-4a1d-ad02-0d91a36ee451" providerId="ADAL" clId="{A44C9745-8E5A-0248-B574-16098B7412E4}" dt="2023-04-02T17:53:09.149" v="213" actId="1076"/>
          <ac:spMkLst>
            <pc:docMk/>
            <pc:sldMk cId="1459296552" sldId="339"/>
            <ac:spMk id="13" creationId="{782AB03C-6B1F-9CB9-543F-4B03E46471FB}"/>
          </ac:spMkLst>
        </pc:spChg>
        <pc:spChg chg="del">
          <ac:chgData name="Antony Britto" userId="d1019b0b-29f6-4a1d-ad02-0d91a36ee451" providerId="ADAL" clId="{A44C9745-8E5A-0248-B574-16098B7412E4}" dt="2023-04-02T17:48:45.779" v="171" actId="21"/>
          <ac:spMkLst>
            <pc:docMk/>
            <pc:sldMk cId="1459296552" sldId="339"/>
            <ac:spMk id="16" creationId="{62BE7237-2461-01D6-476C-AA1C4DA32428}"/>
          </ac:spMkLst>
        </pc:spChg>
        <pc:spChg chg="del">
          <ac:chgData name="Antony Britto" userId="d1019b0b-29f6-4a1d-ad02-0d91a36ee451" providerId="ADAL" clId="{A44C9745-8E5A-0248-B574-16098B7412E4}" dt="2023-04-02T17:48:49.464" v="173" actId="21"/>
          <ac:spMkLst>
            <pc:docMk/>
            <pc:sldMk cId="1459296552" sldId="339"/>
            <ac:spMk id="19" creationId="{93B87925-E924-610B-1DA6-12845011028A}"/>
          </ac:spMkLst>
        </pc:spChg>
        <pc:spChg chg="mod">
          <ac:chgData name="Antony Britto" userId="d1019b0b-29f6-4a1d-ad02-0d91a36ee451" providerId="ADAL" clId="{A44C9745-8E5A-0248-B574-16098B7412E4}" dt="2023-04-02T17:49:59.874" v="182" actId="1076"/>
          <ac:spMkLst>
            <pc:docMk/>
            <pc:sldMk cId="1459296552" sldId="339"/>
            <ac:spMk id="22" creationId="{0A737528-C251-CF6E-7AE7-DF7D07B050EC}"/>
          </ac:spMkLst>
        </pc:spChg>
        <pc:spChg chg="mod">
          <ac:chgData name="Antony Britto" userId="d1019b0b-29f6-4a1d-ad02-0d91a36ee451" providerId="ADAL" clId="{A44C9745-8E5A-0248-B574-16098B7412E4}" dt="2023-04-02T17:54:41.841" v="224" actId="1076"/>
          <ac:spMkLst>
            <pc:docMk/>
            <pc:sldMk cId="1459296552" sldId="339"/>
            <ac:spMk id="24" creationId="{1BA8783B-2E06-59C4-F99C-DA66F64E8514}"/>
          </ac:spMkLst>
        </pc:spChg>
        <pc:spChg chg="mod">
          <ac:chgData name="Antony Britto" userId="d1019b0b-29f6-4a1d-ad02-0d91a36ee451" providerId="ADAL" clId="{A44C9745-8E5A-0248-B574-16098B7412E4}" dt="2023-04-02T17:54:17.509" v="221" actId="1076"/>
          <ac:spMkLst>
            <pc:docMk/>
            <pc:sldMk cId="1459296552" sldId="339"/>
            <ac:spMk id="31" creationId="{203177BB-6C36-EECA-3E38-4C5E4B743206}"/>
          </ac:spMkLst>
        </pc:spChg>
        <pc:spChg chg="mod">
          <ac:chgData name="Antony Britto" userId="d1019b0b-29f6-4a1d-ad02-0d91a36ee451" providerId="ADAL" clId="{A44C9745-8E5A-0248-B574-16098B7412E4}" dt="2023-04-02T17:53:52.332" v="219" actId="1076"/>
          <ac:spMkLst>
            <pc:docMk/>
            <pc:sldMk cId="1459296552" sldId="339"/>
            <ac:spMk id="32" creationId="{01DD15F1-9DE2-C43A-B736-11FCC72EEC34}"/>
          </ac:spMkLst>
        </pc:spChg>
        <pc:spChg chg="mod">
          <ac:chgData name="Antony Britto" userId="d1019b0b-29f6-4a1d-ad02-0d91a36ee451" providerId="ADAL" clId="{A44C9745-8E5A-0248-B574-16098B7412E4}" dt="2023-04-02T17:52:56.054" v="211" actId="1076"/>
          <ac:spMkLst>
            <pc:docMk/>
            <pc:sldMk cId="1459296552" sldId="339"/>
            <ac:spMk id="33" creationId="{A24015FB-5F23-8834-CB5D-A57E36A58158}"/>
          </ac:spMkLst>
        </pc:spChg>
        <pc:spChg chg="del">
          <ac:chgData name="Antony Britto" userId="d1019b0b-29f6-4a1d-ad02-0d91a36ee451" providerId="ADAL" clId="{A44C9745-8E5A-0248-B574-16098B7412E4}" dt="2023-04-02T17:48:47.596" v="172" actId="21"/>
          <ac:spMkLst>
            <pc:docMk/>
            <pc:sldMk cId="1459296552" sldId="339"/>
            <ac:spMk id="34" creationId="{7AD31938-1CC3-709F-E17E-56521C976DC4}"/>
          </ac:spMkLst>
        </pc:spChg>
        <pc:spChg chg="del">
          <ac:chgData name="Antony Britto" userId="d1019b0b-29f6-4a1d-ad02-0d91a36ee451" providerId="ADAL" clId="{A44C9745-8E5A-0248-B574-16098B7412E4}" dt="2023-04-02T17:48:51.340" v="174" actId="21"/>
          <ac:spMkLst>
            <pc:docMk/>
            <pc:sldMk cId="1459296552" sldId="339"/>
            <ac:spMk id="35" creationId="{1394B629-B784-ABB6-B2CC-FEC272DA01D9}"/>
          </ac:spMkLst>
        </pc:spChg>
      </pc:sldChg>
    </pc:docChg>
  </pc:docChgLst>
  <pc:docChgLst>
    <pc:chgData name="Elizabeth Adeyinfa" userId="S::adeyineo@mcmaster.ca::567d8f85-17a2-4140-8655-964cdb905534" providerId="AD" clId="Web-{B75FB845-79FD-4A3F-9E7C-73EC04C37C9E}"/>
    <pc:docChg chg="addSld delSld modSld addMainMaster">
      <pc:chgData name="Elizabeth Adeyinfa" userId="S::adeyineo@mcmaster.ca::567d8f85-17a2-4140-8655-964cdb905534" providerId="AD" clId="Web-{B75FB845-79FD-4A3F-9E7C-73EC04C37C9E}" dt="2023-03-30T03:01:57.450" v="100" actId="20577"/>
      <pc:docMkLst>
        <pc:docMk/>
      </pc:docMkLst>
      <pc:sldChg chg="new del">
        <pc:chgData name="Elizabeth Adeyinfa" userId="S::adeyineo@mcmaster.ca::567d8f85-17a2-4140-8655-964cdb905534" providerId="AD" clId="Web-{B75FB845-79FD-4A3F-9E7C-73EC04C37C9E}" dt="2023-03-30T02:31:27.952" v="6"/>
        <pc:sldMkLst>
          <pc:docMk/>
          <pc:sldMk cId="873674989" sldId="286"/>
        </pc:sldMkLst>
      </pc:sldChg>
      <pc:sldChg chg="add">
        <pc:chgData name="Elizabeth Adeyinfa" userId="S::adeyineo@mcmaster.ca::567d8f85-17a2-4140-8655-964cdb905534" providerId="AD" clId="Web-{B75FB845-79FD-4A3F-9E7C-73EC04C37C9E}" dt="2023-03-30T02:31:21.186" v="1"/>
        <pc:sldMkLst>
          <pc:docMk/>
          <pc:sldMk cId="1822141726" sldId="287"/>
        </pc:sldMkLst>
      </pc:sldChg>
      <pc:sldChg chg="add">
        <pc:chgData name="Elizabeth Adeyinfa" userId="S::adeyineo@mcmaster.ca::567d8f85-17a2-4140-8655-964cdb905534" providerId="AD" clId="Web-{B75FB845-79FD-4A3F-9E7C-73EC04C37C9E}" dt="2023-03-30T02:31:21.296" v="2"/>
        <pc:sldMkLst>
          <pc:docMk/>
          <pc:sldMk cId="9061635" sldId="288"/>
        </pc:sldMkLst>
      </pc:sldChg>
      <pc:sldChg chg="addSp delSp modSp add">
        <pc:chgData name="Elizabeth Adeyinfa" userId="S::adeyineo@mcmaster.ca::567d8f85-17a2-4140-8655-964cdb905534" providerId="AD" clId="Web-{B75FB845-79FD-4A3F-9E7C-73EC04C37C9E}" dt="2023-03-30T03:01:57.450" v="100" actId="20577"/>
        <pc:sldMkLst>
          <pc:docMk/>
          <pc:sldMk cId="3104343280" sldId="289"/>
        </pc:sldMkLst>
        <pc:spChg chg="mod">
          <ac:chgData name="Elizabeth Adeyinfa" userId="S::adeyineo@mcmaster.ca::567d8f85-17a2-4140-8655-964cdb905534" providerId="AD" clId="Web-{B75FB845-79FD-4A3F-9E7C-73EC04C37C9E}" dt="2023-03-30T02:52:26.554" v="39"/>
          <ac:spMkLst>
            <pc:docMk/>
            <pc:sldMk cId="3104343280" sldId="289"/>
            <ac:spMk id="2" creationId="{0F513241-ABDD-54C7-8616-F4D872E000F1}"/>
          </ac:spMkLst>
        </pc:spChg>
        <pc:spChg chg="add mod">
          <ac:chgData name="Elizabeth Adeyinfa" userId="S::adeyineo@mcmaster.ca::567d8f85-17a2-4140-8655-964cdb905534" providerId="AD" clId="Web-{B75FB845-79FD-4A3F-9E7C-73EC04C37C9E}" dt="2023-03-30T02:52:50.960" v="47" actId="20577"/>
          <ac:spMkLst>
            <pc:docMk/>
            <pc:sldMk cId="3104343280" sldId="289"/>
            <ac:spMk id="4" creationId="{7FBCF85B-27EB-ECEE-BDCF-F10C1EEC5BC6}"/>
          </ac:spMkLst>
        </pc:spChg>
        <pc:spChg chg="add mod">
          <ac:chgData name="Elizabeth Adeyinfa" userId="S::adeyineo@mcmaster.ca::567d8f85-17a2-4140-8655-964cdb905534" providerId="AD" clId="Web-{B75FB845-79FD-4A3F-9E7C-73EC04C37C9E}" dt="2023-03-30T02:52:55.054" v="52" actId="20577"/>
          <ac:spMkLst>
            <pc:docMk/>
            <pc:sldMk cId="3104343280" sldId="289"/>
            <ac:spMk id="8" creationId="{11CCD268-2EFD-8D65-E4E0-D6E8491AB1E6}"/>
          </ac:spMkLst>
        </pc:spChg>
        <pc:spChg chg="add mod">
          <ac:chgData name="Elizabeth Adeyinfa" userId="S::adeyineo@mcmaster.ca::567d8f85-17a2-4140-8655-964cdb905534" providerId="AD" clId="Web-{B75FB845-79FD-4A3F-9E7C-73EC04C37C9E}" dt="2023-03-30T02:58:47.500" v="80" actId="20577"/>
          <ac:spMkLst>
            <pc:docMk/>
            <pc:sldMk cId="3104343280" sldId="289"/>
            <ac:spMk id="9" creationId="{C4C8F2F1-5E8C-FF81-684A-910E4E1444C0}"/>
          </ac:spMkLst>
        </pc:spChg>
        <pc:spChg chg="add del mod">
          <ac:chgData name="Elizabeth Adeyinfa" userId="S::adeyineo@mcmaster.ca::567d8f85-17a2-4140-8655-964cdb905534" providerId="AD" clId="Web-{B75FB845-79FD-4A3F-9E7C-73EC04C37C9E}" dt="2023-03-30T02:53:44.006" v="68"/>
          <ac:spMkLst>
            <pc:docMk/>
            <pc:sldMk cId="3104343280" sldId="289"/>
            <ac:spMk id="10" creationId="{67B90682-ADB8-25DB-DAA7-D2B81BFFD146}"/>
          </ac:spMkLst>
        </pc:spChg>
        <pc:spChg chg="add mod">
          <ac:chgData name="Elizabeth Adeyinfa" userId="S::adeyineo@mcmaster.ca::567d8f85-17a2-4140-8655-964cdb905534" providerId="AD" clId="Web-{B75FB845-79FD-4A3F-9E7C-73EC04C37C9E}" dt="2023-03-30T03:01:57.450" v="100" actId="20577"/>
          <ac:spMkLst>
            <pc:docMk/>
            <pc:sldMk cId="3104343280" sldId="289"/>
            <ac:spMk id="11" creationId="{9D11CAA2-F63A-39BE-D8EC-D2BE1BE06A56}"/>
          </ac:spMkLst>
        </pc:spChg>
        <pc:spChg chg="add mod">
          <ac:chgData name="Elizabeth Adeyinfa" userId="S::adeyineo@mcmaster.ca::567d8f85-17a2-4140-8655-964cdb905534" providerId="AD" clId="Web-{B75FB845-79FD-4A3F-9E7C-73EC04C37C9E}" dt="2023-03-30T03:01:40.091" v="98"/>
          <ac:spMkLst>
            <pc:docMk/>
            <pc:sldMk cId="3104343280" sldId="289"/>
            <ac:spMk id="12" creationId="{36B93AF2-C608-F701-23BE-6FF834E5B5A7}"/>
          </ac:spMkLst>
        </pc:spChg>
      </pc:sldChg>
      <pc:sldChg chg="add">
        <pc:chgData name="Elizabeth Adeyinfa" userId="S::adeyineo@mcmaster.ca::567d8f85-17a2-4140-8655-964cdb905534" providerId="AD" clId="Web-{B75FB845-79FD-4A3F-9E7C-73EC04C37C9E}" dt="2023-03-30T02:31:21.483" v="4"/>
        <pc:sldMkLst>
          <pc:docMk/>
          <pc:sldMk cId="2181162727" sldId="290"/>
        </pc:sldMkLst>
      </pc:sldChg>
      <pc:sldChg chg="add">
        <pc:chgData name="Elizabeth Adeyinfa" userId="S::adeyineo@mcmaster.ca::567d8f85-17a2-4140-8655-964cdb905534" providerId="AD" clId="Web-{B75FB845-79FD-4A3F-9E7C-73EC04C37C9E}" dt="2023-03-30T02:31:21.608" v="5"/>
        <pc:sldMkLst>
          <pc:docMk/>
          <pc:sldMk cId="289442714" sldId="291"/>
        </pc:sldMkLst>
      </pc:sldChg>
      <pc:sldMasterChg chg="add addSldLayout">
        <pc:chgData name="Elizabeth Adeyinfa" userId="S::adeyineo@mcmaster.ca::567d8f85-17a2-4140-8655-964cdb905534" providerId="AD" clId="Web-{B75FB845-79FD-4A3F-9E7C-73EC04C37C9E}" dt="2023-03-30T02:31:21.186" v="1"/>
        <pc:sldMasterMkLst>
          <pc:docMk/>
          <pc:sldMasterMk cId="1344150088" sldId="2147483648"/>
        </pc:sldMasterMkLst>
        <pc:sldLayoutChg chg="add">
          <pc:chgData name="Elizabeth Adeyinfa" userId="S::adeyineo@mcmaster.ca::567d8f85-17a2-4140-8655-964cdb905534" providerId="AD" clId="Web-{B75FB845-79FD-4A3F-9E7C-73EC04C37C9E}" dt="2023-03-30T02:31:21.186" v="1"/>
          <pc:sldLayoutMkLst>
            <pc:docMk/>
            <pc:sldMasterMk cId="1344150088" sldId="2147483648"/>
            <pc:sldLayoutMk cId="1731239117" sldId="2147483649"/>
          </pc:sldLayoutMkLst>
        </pc:sldLayoutChg>
        <pc:sldLayoutChg chg="add">
          <pc:chgData name="Elizabeth Adeyinfa" userId="S::adeyineo@mcmaster.ca::567d8f85-17a2-4140-8655-964cdb905534" providerId="AD" clId="Web-{B75FB845-79FD-4A3F-9E7C-73EC04C37C9E}" dt="2023-03-30T02:31:21.186" v="1"/>
          <pc:sldLayoutMkLst>
            <pc:docMk/>
            <pc:sldMasterMk cId="1344150088" sldId="2147483648"/>
            <pc:sldLayoutMk cId="2947216404" sldId="2147483651"/>
          </pc:sldLayoutMkLst>
        </pc:sldLayoutChg>
        <pc:sldLayoutChg chg="add">
          <pc:chgData name="Elizabeth Adeyinfa" userId="S::adeyineo@mcmaster.ca::567d8f85-17a2-4140-8655-964cdb905534" providerId="AD" clId="Web-{B75FB845-79FD-4A3F-9E7C-73EC04C37C9E}" dt="2023-03-30T02:31:21.186" v="1"/>
          <pc:sldLayoutMkLst>
            <pc:docMk/>
            <pc:sldMasterMk cId="1344150088" sldId="2147483648"/>
            <pc:sldLayoutMk cId="621703818" sldId="2147483653"/>
          </pc:sldLayoutMkLst>
        </pc:sldLayoutChg>
        <pc:sldLayoutChg chg="add">
          <pc:chgData name="Elizabeth Adeyinfa" userId="S::adeyineo@mcmaster.ca::567d8f85-17a2-4140-8655-964cdb905534" providerId="AD" clId="Web-{B75FB845-79FD-4A3F-9E7C-73EC04C37C9E}" dt="2023-03-30T02:31:21.186" v="1"/>
          <pc:sldLayoutMkLst>
            <pc:docMk/>
            <pc:sldMasterMk cId="1344150088" sldId="2147483648"/>
            <pc:sldLayoutMk cId="451431757" sldId="2147483660"/>
          </pc:sldLayoutMkLst>
        </pc:sldLayoutChg>
        <pc:sldLayoutChg chg="add">
          <pc:chgData name="Elizabeth Adeyinfa" userId="S::adeyineo@mcmaster.ca::567d8f85-17a2-4140-8655-964cdb905534" providerId="AD" clId="Web-{B75FB845-79FD-4A3F-9E7C-73EC04C37C9E}" dt="2023-03-30T02:31:21.186" v="1"/>
          <pc:sldLayoutMkLst>
            <pc:docMk/>
            <pc:sldMasterMk cId="1344150088" sldId="2147483648"/>
            <pc:sldLayoutMk cId="885120711" sldId="2147483662"/>
          </pc:sldLayoutMkLst>
        </pc:sldLayoutChg>
        <pc:sldLayoutChg chg="add">
          <pc:chgData name="Elizabeth Adeyinfa" userId="S::adeyineo@mcmaster.ca::567d8f85-17a2-4140-8655-964cdb905534" providerId="AD" clId="Web-{B75FB845-79FD-4A3F-9E7C-73EC04C37C9E}" dt="2023-03-30T02:31:21.186" v="1"/>
          <pc:sldLayoutMkLst>
            <pc:docMk/>
            <pc:sldMasterMk cId="1344150088" sldId="2147483648"/>
            <pc:sldLayoutMk cId="1675092508" sldId="2147483663"/>
          </pc:sldLayoutMkLst>
        </pc:sldLayoutChg>
        <pc:sldLayoutChg chg="add">
          <pc:chgData name="Elizabeth Adeyinfa" userId="S::adeyineo@mcmaster.ca::567d8f85-17a2-4140-8655-964cdb905534" providerId="AD" clId="Web-{B75FB845-79FD-4A3F-9E7C-73EC04C37C9E}" dt="2023-03-30T02:31:21.186" v="1"/>
          <pc:sldLayoutMkLst>
            <pc:docMk/>
            <pc:sldMasterMk cId="1344150088" sldId="2147483648"/>
            <pc:sldLayoutMk cId="1651701775" sldId="2147483664"/>
          </pc:sldLayoutMkLst>
        </pc:sldLayoutChg>
        <pc:sldLayoutChg chg="add">
          <pc:chgData name="Elizabeth Adeyinfa" userId="S::adeyineo@mcmaster.ca::567d8f85-17a2-4140-8655-964cdb905534" providerId="AD" clId="Web-{B75FB845-79FD-4A3F-9E7C-73EC04C37C9E}" dt="2023-03-30T02:31:21.186" v="1"/>
          <pc:sldLayoutMkLst>
            <pc:docMk/>
            <pc:sldMasterMk cId="1344150088" sldId="2147483648"/>
            <pc:sldLayoutMk cId="1649397804" sldId="2147483683"/>
          </pc:sldLayoutMkLst>
        </pc:sldLayoutChg>
        <pc:sldLayoutChg chg="add">
          <pc:chgData name="Elizabeth Adeyinfa" userId="S::adeyineo@mcmaster.ca::567d8f85-17a2-4140-8655-964cdb905534" providerId="AD" clId="Web-{B75FB845-79FD-4A3F-9E7C-73EC04C37C9E}" dt="2023-03-30T02:31:21.186" v="1"/>
          <pc:sldLayoutMkLst>
            <pc:docMk/>
            <pc:sldMasterMk cId="1344150088" sldId="2147483648"/>
            <pc:sldLayoutMk cId="3066051534" sldId="2147483684"/>
          </pc:sldLayoutMkLst>
        </pc:sldLayoutChg>
      </pc:sldMasterChg>
    </pc:docChg>
  </pc:docChgLst>
  <pc:docChgLst>
    <pc:chgData name="Antony Britto" userId="d1019b0b-29f6-4a1d-ad02-0d91a36ee451" providerId="ADAL" clId="{470C125B-AADB-41D9-870B-F76922745A9D}"/>
    <pc:docChg chg="undo redo custSel addSld delSld modSld sldOrd modSection">
      <pc:chgData name="Antony Britto" userId="d1019b0b-29f6-4a1d-ad02-0d91a36ee451" providerId="ADAL" clId="{470C125B-AADB-41D9-870B-F76922745A9D}" dt="2023-04-03T14:21:55.112" v="9164" actId="1076"/>
      <pc:docMkLst>
        <pc:docMk/>
      </pc:docMkLst>
      <pc:sldChg chg="modSp mod modAnim">
        <pc:chgData name="Antony Britto" userId="d1019b0b-29f6-4a1d-ad02-0d91a36ee451" providerId="ADAL" clId="{470C125B-AADB-41D9-870B-F76922745A9D}" dt="2023-04-03T01:13:19.883" v="8265"/>
        <pc:sldMkLst>
          <pc:docMk/>
          <pc:sldMk cId="3560287653" sldId="256"/>
        </pc:sldMkLst>
        <pc:spChg chg="mod">
          <ac:chgData name="Antony Britto" userId="d1019b0b-29f6-4a1d-ad02-0d91a36ee451" providerId="ADAL" clId="{470C125B-AADB-41D9-870B-F76922745A9D}" dt="2023-04-02T00:30:26.096" v="4178" actId="27636"/>
          <ac:spMkLst>
            <pc:docMk/>
            <pc:sldMk cId="3560287653" sldId="256"/>
            <ac:spMk id="2" creationId="{CCA905C4-BD8A-E85C-9F55-F4EAB29DC08F}"/>
          </ac:spMkLst>
        </pc:spChg>
      </pc:sldChg>
      <pc:sldChg chg="modSp mod">
        <pc:chgData name="Antony Britto" userId="d1019b0b-29f6-4a1d-ad02-0d91a36ee451" providerId="ADAL" clId="{470C125B-AADB-41D9-870B-F76922745A9D}" dt="2023-03-28T15:27:03.556" v="11" actId="14100"/>
        <pc:sldMkLst>
          <pc:docMk/>
          <pc:sldMk cId="4022295184" sldId="271"/>
        </pc:sldMkLst>
        <pc:spChg chg="mod">
          <ac:chgData name="Antony Britto" userId="d1019b0b-29f6-4a1d-ad02-0d91a36ee451" providerId="ADAL" clId="{470C125B-AADB-41D9-870B-F76922745A9D}" dt="2023-03-28T15:27:03.556" v="11" actId="14100"/>
          <ac:spMkLst>
            <pc:docMk/>
            <pc:sldMk cId="4022295184" sldId="271"/>
            <ac:spMk id="4" creationId="{F981482C-EEF3-A346-5EAE-4CD6A1111918}"/>
          </ac:spMkLst>
        </pc:spChg>
      </pc:sldChg>
      <pc:sldChg chg="modSp mod">
        <pc:chgData name="Antony Britto" userId="d1019b0b-29f6-4a1d-ad02-0d91a36ee451" providerId="ADAL" clId="{470C125B-AADB-41D9-870B-F76922745A9D}" dt="2023-04-03T13:53:49.204" v="9161" actId="3064"/>
        <pc:sldMkLst>
          <pc:docMk/>
          <pc:sldMk cId="364617488" sldId="272"/>
        </pc:sldMkLst>
        <pc:spChg chg="mod">
          <ac:chgData name="Antony Britto" userId="d1019b0b-29f6-4a1d-ad02-0d91a36ee451" providerId="ADAL" clId="{470C125B-AADB-41D9-870B-F76922745A9D}" dt="2023-04-02T21:49:45.408" v="5887" actId="1076"/>
          <ac:spMkLst>
            <pc:docMk/>
            <pc:sldMk cId="364617488" sldId="272"/>
            <ac:spMk id="4" creationId="{960D1D23-66C7-4DE4-99CB-6F4A8A934C55}"/>
          </ac:spMkLst>
        </pc:spChg>
        <pc:spChg chg="mod">
          <ac:chgData name="Antony Britto" userId="d1019b0b-29f6-4a1d-ad02-0d91a36ee451" providerId="ADAL" clId="{470C125B-AADB-41D9-870B-F76922745A9D}" dt="2023-04-02T21:49:48.916" v="5888" actId="1076"/>
          <ac:spMkLst>
            <pc:docMk/>
            <pc:sldMk cId="364617488" sldId="272"/>
            <ac:spMk id="6" creationId="{AD18CD64-3A4E-6750-134E-7AC404DAC81A}"/>
          </ac:spMkLst>
        </pc:spChg>
        <pc:spChg chg="mod">
          <ac:chgData name="Antony Britto" userId="d1019b0b-29f6-4a1d-ad02-0d91a36ee451" providerId="ADAL" clId="{470C125B-AADB-41D9-870B-F76922745A9D}" dt="2023-04-02T21:49:55.474" v="5889" actId="1076"/>
          <ac:spMkLst>
            <pc:docMk/>
            <pc:sldMk cId="364617488" sldId="272"/>
            <ac:spMk id="7" creationId="{472D96CD-81C8-98B9-9D5B-FF85EF184FBA}"/>
          </ac:spMkLst>
        </pc:spChg>
        <pc:spChg chg="mod">
          <ac:chgData name="Antony Britto" userId="d1019b0b-29f6-4a1d-ad02-0d91a36ee451" providerId="ADAL" clId="{470C125B-AADB-41D9-870B-F76922745A9D}" dt="2023-04-03T13:53:49.204" v="9161" actId="3064"/>
          <ac:spMkLst>
            <pc:docMk/>
            <pc:sldMk cId="364617488" sldId="272"/>
            <ac:spMk id="13" creationId="{7870C48A-6E3F-F153-9DA1-45E57F18F10C}"/>
          </ac:spMkLst>
        </pc:spChg>
        <pc:spChg chg="mod">
          <ac:chgData name="Antony Britto" userId="d1019b0b-29f6-4a1d-ad02-0d91a36ee451" providerId="ADAL" clId="{470C125B-AADB-41D9-870B-F76922745A9D}" dt="2023-04-03T13:53:45.644" v="9158" actId="3064"/>
          <ac:spMkLst>
            <pc:docMk/>
            <pc:sldMk cId="364617488" sldId="272"/>
            <ac:spMk id="15" creationId="{5AF03BBF-7A10-83AD-58E7-391D3E9F44B8}"/>
          </ac:spMkLst>
        </pc:spChg>
        <pc:spChg chg="mod">
          <ac:chgData name="Antony Britto" userId="d1019b0b-29f6-4a1d-ad02-0d91a36ee451" providerId="ADAL" clId="{470C125B-AADB-41D9-870B-F76922745A9D}" dt="2023-04-03T13:53:39.031" v="9153" actId="3064"/>
          <ac:spMkLst>
            <pc:docMk/>
            <pc:sldMk cId="364617488" sldId="272"/>
            <ac:spMk id="17" creationId="{892BFADF-DB98-7D93-4E5A-7CF60104BF98}"/>
          </ac:spMkLst>
        </pc:spChg>
      </pc:sldChg>
      <pc:sldChg chg="modSp mod">
        <pc:chgData name="Antony Britto" userId="d1019b0b-29f6-4a1d-ad02-0d91a36ee451" providerId="ADAL" clId="{470C125B-AADB-41D9-870B-F76922745A9D}" dt="2023-04-03T01:07:40.849" v="8242" actId="12"/>
        <pc:sldMkLst>
          <pc:docMk/>
          <pc:sldMk cId="3662822172" sldId="274"/>
        </pc:sldMkLst>
        <pc:spChg chg="mod">
          <ac:chgData name="Antony Britto" userId="d1019b0b-29f6-4a1d-ad02-0d91a36ee451" providerId="ADAL" clId="{470C125B-AADB-41D9-870B-F76922745A9D}" dt="2023-04-03T01:00:28.728" v="8211" actId="2711"/>
          <ac:spMkLst>
            <pc:docMk/>
            <pc:sldMk cId="3662822172" sldId="274"/>
            <ac:spMk id="4" creationId="{1AB9D879-4E42-D07E-ECCC-6562DAE70A0C}"/>
          </ac:spMkLst>
        </pc:spChg>
        <pc:spChg chg="mod">
          <ac:chgData name="Antony Britto" userId="d1019b0b-29f6-4a1d-ad02-0d91a36ee451" providerId="ADAL" clId="{470C125B-AADB-41D9-870B-F76922745A9D}" dt="2023-04-03T01:00:28.728" v="8211" actId="2711"/>
          <ac:spMkLst>
            <pc:docMk/>
            <pc:sldMk cId="3662822172" sldId="274"/>
            <ac:spMk id="6" creationId="{8AC9AA74-DC3F-C35D-2B59-1488F5E155EF}"/>
          </ac:spMkLst>
        </pc:spChg>
        <pc:spChg chg="mod">
          <ac:chgData name="Antony Britto" userId="d1019b0b-29f6-4a1d-ad02-0d91a36ee451" providerId="ADAL" clId="{470C125B-AADB-41D9-870B-F76922745A9D}" dt="2023-04-03T01:00:28.728" v="8211" actId="2711"/>
          <ac:spMkLst>
            <pc:docMk/>
            <pc:sldMk cId="3662822172" sldId="274"/>
            <ac:spMk id="7" creationId="{99B67B14-C770-E1F7-4214-A47506156A14}"/>
          </ac:spMkLst>
        </pc:spChg>
        <pc:spChg chg="mod">
          <ac:chgData name="Antony Britto" userId="d1019b0b-29f6-4a1d-ad02-0d91a36ee451" providerId="ADAL" clId="{470C125B-AADB-41D9-870B-F76922745A9D}" dt="2023-04-03T01:00:28.728" v="8211" actId="2711"/>
          <ac:spMkLst>
            <pc:docMk/>
            <pc:sldMk cId="3662822172" sldId="274"/>
            <ac:spMk id="8" creationId="{0B936259-58FF-40AF-C8D4-EF422BAC9FAE}"/>
          </ac:spMkLst>
        </pc:spChg>
        <pc:spChg chg="mod">
          <ac:chgData name="Antony Britto" userId="d1019b0b-29f6-4a1d-ad02-0d91a36ee451" providerId="ADAL" clId="{470C125B-AADB-41D9-870B-F76922745A9D}" dt="2023-04-03T01:00:28.728" v="8211" actId="2711"/>
          <ac:spMkLst>
            <pc:docMk/>
            <pc:sldMk cId="3662822172" sldId="274"/>
            <ac:spMk id="9" creationId="{278EBEEC-435E-45DB-240E-245EE4FA9C34}"/>
          </ac:spMkLst>
        </pc:spChg>
        <pc:spChg chg="mod">
          <ac:chgData name="Antony Britto" userId="d1019b0b-29f6-4a1d-ad02-0d91a36ee451" providerId="ADAL" clId="{470C125B-AADB-41D9-870B-F76922745A9D}" dt="2023-04-03T01:07:25.343" v="8241" actId="12"/>
          <ac:spMkLst>
            <pc:docMk/>
            <pc:sldMk cId="3662822172" sldId="274"/>
            <ac:spMk id="10" creationId="{2A267D3F-48C1-8287-8D51-463EBA7CE839}"/>
          </ac:spMkLst>
        </pc:spChg>
        <pc:spChg chg="mod">
          <ac:chgData name="Antony Britto" userId="d1019b0b-29f6-4a1d-ad02-0d91a36ee451" providerId="ADAL" clId="{470C125B-AADB-41D9-870B-F76922745A9D}" dt="2023-04-03T01:07:40.849" v="8242" actId="12"/>
          <ac:spMkLst>
            <pc:docMk/>
            <pc:sldMk cId="3662822172" sldId="274"/>
            <ac:spMk id="11" creationId="{D38F379B-A1C9-4155-1843-822EEB20BC9E}"/>
          </ac:spMkLst>
        </pc:spChg>
      </pc:sldChg>
      <pc:sldChg chg="modSp mod">
        <pc:chgData name="Antony Britto" userId="d1019b0b-29f6-4a1d-ad02-0d91a36ee451" providerId="ADAL" clId="{470C125B-AADB-41D9-870B-F76922745A9D}" dt="2023-03-28T15:28:04.343" v="26" actId="14100"/>
        <pc:sldMkLst>
          <pc:docMk/>
          <pc:sldMk cId="4207748882" sldId="278"/>
        </pc:sldMkLst>
        <pc:spChg chg="mod">
          <ac:chgData name="Antony Britto" userId="d1019b0b-29f6-4a1d-ad02-0d91a36ee451" providerId="ADAL" clId="{470C125B-AADB-41D9-870B-F76922745A9D}" dt="2023-03-28T15:28:04.343" v="26" actId="14100"/>
          <ac:spMkLst>
            <pc:docMk/>
            <pc:sldMk cId="4207748882" sldId="278"/>
            <ac:spMk id="4" creationId="{B08FF97D-AF3D-05B4-DE70-D32876C062C5}"/>
          </ac:spMkLst>
        </pc:spChg>
      </pc:sldChg>
      <pc:sldChg chg="modSp mod">
        <pc:chgData name="Antony Britto" userId="d1019b0b-29f6-4a1d-ad02-0d91a36ee451" providerId="ADAL" clId="{470C125B-AADB-41D9-870B-F76922745A9D}" dt="2023-03-28T15:27:33.306" v="18" actId="14100"/>
        <pc:sldMkLst>
          <pc:docMk/>
          <pc:sldMk cId="193056235" sldId="280"/>
        </pc:sldMkLst>
        <pc:spChg chg="mod">
          <ac:chgData name="Antony Britto" userId="d1019b0b-29f6-4a1d-ad02-0d91a36ee451" providerId="ADAL" clId="{470C125B-AADB-41D9-870B-F76922745A9D}" dt="2023-03-28T15:27:33.306" v="18" actId="14100"/>
          <ac:spMkLst>
            <pc:docMk/>
            <pc:sldMk cId="193056235" sldId="280"/>
            <ac:spMk id="4" creationId="{5009CA8C-6D1B-EC16-9AD8-3BBEBAFCA6C8}"/>
          </ac:spMkLst>
        </pc:spChg>
      </pc:sldChg>
      <pc:sldChg chg="addSp delSp modSp mod modNotesTx">
        <pc:chgData name="Antony Britto" userId="d1019b0b-29f6-4a1d-ad02-0d91a36ee451" providerId="ADAL" clId="{470C125B-AADB-41D9-870B-F76922745A9D}" dt="2023-04-03T01:21:05.452" v="8295" actId="14100"/>
        <pc:sldMkLst>
          <pc:docMk/>
          <pc:sldMk cId="3104343280" sldId="289"/>
        </pc:sldMkLst>
        <pc:spChg chg="mod">
          <ac:chgData name="Antony Britto" userId="d1019b0b-29f6-4a1d-ad02-0d91a36ee451" providerId="ADAL" clId="{470C125B-AADB-41D9-870B-F76922745A9D}" dt="2023-04-02T02:58:56.151" v="4254" actId="1076"/>
          <ac:spMkLst>
            <pc:docMk/>
            <pc:sldMk cId="3104343280" sldId="289"/>
            <ac:spMk id="2" creationId="{0F513241-ABDD-54C7-8616-F4D872E000F1}"/>
          </ac:spMkLst>
        </pc:spChg>
        <pc:spChg chg="mod">
          <ac:chgData name="Antony Britto" userId="d1019b0b-29f6-4a1d-ad02-0d91a36ee451" providerId="ADAL" clId="{470C125B-AADB-41D9-870B-F76922745A9D}" dt="2023-04-02T02:10:19.449" v="4250" actId="1076"/>
          <ac:spMkLst>
            <pc:docMk/>
            <pc:sldMk cId="3104343280" sldId="289"/>
            <ac:spMk id="4" creationId="{7FBCF85B-27EB-ECEE-BDCF-F10C1EEC5BC6}"/>
          </ac:spMkLst>
        </pc:spChg>
        <pc:spChg chg="mod">
          <ac:chgData name="Antony Britto" userId="d1019b0b-29f6-4a1d-ad02-0d91a36ee451" providerId="ADAL" clId="{470C125B-AADB-41D9-870B-F76922745A9D}" dt="2023-04-02T02:04:50.437" v="4229" actId="1076"/>
          <ac:spMkLst>
            <pc:docMk/>
            <pc:sldMk cId="3104343280" sldId="289"/>
            <ac:spMk id="6" creationId="{4D194EA4-7D95-7EDF-27DE-5082AEAFD5ED}"/>
          </ac:spMkLst>
        </pc:spChg>
        <pc:spChg chg="mod">
          <ac:chgData name="Antony Britto" userId="d1019b0b-29f6-4a1d-ad02-0d91a36ee451" providerId="ADAL" clId="{470C125B-AADB-41D9-870B-F76922745A9D}" dt="2023-04-02T02:10:28.594" v="4251" actId="1076"/>
          <ac:spMkLst>
            <pc:docMk/>
            <pc:sldMk cId="3104343280" sldId="289"/>
            <ac:spMk id="7" creationId="{95EA2436-531D-446D-98CB-A56A525ED4C0}"/>
          </ac:spMkLst>
        </pc:spChg>
        <pc:spChg chg="mod">
          <ac:chgData name="Antony Britto" userId="d1019b0b-29f6-4a1d-ad02-0d91a36ee451" providerId="ADAL" clId="{470C125B-AADB-41D9-870B-F76922745A9D}" dt="2023-04-02T02:10:34.435" v="4252" actId="1076"/>
          <ac:spMkLst>
            <pc:docMk/>
            <pc:sldMk cId="3104343280" sldId="289"/>
            <ac:spMk id="9" creationId="{C4C8F2F1-5E8C-FF81-684A-910E4E1444C0}"/>
          </ac:spMkLst>
        </pc:spChg>
        <pc:spChg chg="mod">
          <ac:chgData name="Antony Britto" userId="d1019b0b-29f6-4a1d-ad02-0d91a36ee451" providerId="ADAL" clId="{470C125B-AADB-41D9-870B-F76922745A9D}" dt="2023-04-02T14:32:30.946" v="4385" actId="1076"/>
          <ac:spMkLst>
            <pc:docMk/>
            <pc:sldMk cId="3104343280" sldId="289"/>
            <ac:spMk id="14" creationId="{81BF0947-B8CD-82AF-716D-7C1F7149F09C}"/>
          </ac:spMkLst>
        </pc:spChg>
        <pc:spChg chg="mod">
          <ac:chgData name="Antony Britto" userId="d1019b0b-29f6-4a1d-ad02-0d91a36ee451" providerId="ADAL" clId="{470C125B-AADB-41D9-870B-F76922745A9D}" dt="2023-04-02T02:59:59.882" v="4264" actId="14100"/>
          <ac:spMkLst>
            <pc:docMk/>
            <pc:sldMk cId="3104343280" sldId="289"/>
            <ac:spMk id="18" creationId="{0C962A51-06CA-7926-5EAB-979C58AC86C6}"/>
          </ac:spMkLst>
        </pc:spChg>
        <pc:spChg chg="mod">
          <ac:chgData name="Antony Britto" userId="d1019b0b-29f6-4a1d-ad02-0d91a36ee451" providerId="ADAL" clId="{470C125B-AADB-41D9-870B-F76922745A9D}" dt="2023-04-02T03:00:04.016" v="4265" actId="14100"/>
          <ac:spMkLst>
            <pc:docMk/>
            <pc:sldMk cId="3104343280" sldId="289"/>
            <ac:spMk id="19" creationId="{C2A0A90A-6C6B-DDB7-9B95-616B36B322A6}"/>
          </ac:spMkLst>
        </pc:spChg>
        <pc:spChg chg="mod">
          <ac:chgData name="Antony Britto" userId="d1019b0b-29f6-4a1d-ad02-0d91a36ee451" providerId="ADAL" clId="{470C125B-AADB-41D9-870B-F76922745A9D}" dt="2023-04-02T03:00:26.332" v="4268" actId="14100"/>
          <ac:spMkLst>
            <pc:docMk/>
            <pc:sldMk cId="3104343280" sldId="289"/>
            <ac:spMk id="20" creationId="{062AF4B6-FDC4-E250-3BBA-5E7A9600952C}"/>
          </ac:spMkLst>
        </pc:spChg>
        <pc:spChg chg="mod">
          <ac:chgData name="Antony Britto" userId="d1019b0b-29f6-4a1d-ad02-0d91a36ee451" providerId="ADAL" clId="{470C125B-AADB-41D9-870B-F76922745A9D}" dt="2023-04-02T03:02:13.789" v="4284" actId="14100"/>
          <ac:spMkLst>
            <pc:docMk/>
            <pc:sldMk cId="3104343280" sldId="289"/>
            <ac:spMk id="22" creationId="{70C306A3-473B-4E0A-BFFC-7965CF6AF608}"/>
          </ac:spMkLst>
        </pc:spChg>
        <pc:spChg chg="mod">
          <ac:chgData name="Antony Britto" userId="d1019b0b-29f6-4a1d-ad02-0d91a36ee451" providerId="ADAL" clId="{470C125B-AADB-41D9-870B-F76922745A9D}" dt="2023-04-02T03:00:45.883" v="4271" actId="14100"/>
          <ac:spMkLst>
            <pc:docMk/>
            <pc:sldMk cId="3104343280" sldId="289"/>
            <ac:spMk id="23" creationId="{871BA63D-3F6C-8F27-6D47-C47C8C2A3CEA}"/>
          </ac:spMkLst>
        </pc:spChg>
        <pc:spChg chg="mod">
          <ac:chgData name="Antony Britto" userId="d1019b0b-29f6-4a1d-ad02-0d91a36ee451" providerId="ADAL" clId="{470C125B-AADB-41D9-870B-F76922745A9D}" dt="2023-04-02T03:01:08.307" v="4273" actId="1076"/>
          <ac:spMkLst>
            <pc:docMk/>
            <pc:sldMk cId="3104343280" sldId="289"/>
            <ac:spMk id="24" creationId="{196117FD-F613-4338-B74A-545B21C4E53D}"/>
          </ac:spMkLst>
        </pc:spChg>
        <pc:spChg chg="mod">
          <ac:chgData name="Antony Britto" userId="d1019b0b-29f6-4a1d-ad02-0d91a36ee451" providerId="ADAL" clId="{470C125B-AADB-41D9-870B-F76922745A9D}" dt="2023-04-02T03:01:40.820" v="4279" actId="1076"/>
          <ac:spMkLst>
            <pc:docMk/>
            <pc:sldMk cId="3104343280" sldId="289"/>
            <ac:spMk id="25" creationId="{7681582C-F8F9-3B6C-BB84-EAC111BA22AB}"/>
          </ac:spMkLst>
        </pc:spChg>
        <pc:spChg chg="mod">
          <ac:chgData name="Antony Britto" userId="d1019b0b-29f6-4a1d-ad02-0d91a36ee451" providerId="ADAL" clId="{470C125B-AADB-41D9-870B-F76922745A9D}" dt="2023-04-02T03:02:42.739" v="4287" actId="1076"/>
          <ac:spMkLst>
            <pc:docMk/>
            <pc:sldMk cId="3104343280" sldId="289"/>
            <ac:spMk id="33" creationId="{3F79594D-3892-D529-6365-6E1A39EB1B62}"/>
          </ac:spMkLst>
        </pc:spChg>
        <pc:spChg chg="add del">
          <ac:chgData name="Antony Britto" userId="d1019b0b-29f6-4a1d-ad02-0d91a36ee451" providerId="ADAL" clId="{470C125B-AADB-41D9-870B-F76922745A9D}" dt="2023-04-02T01:58:45.455" v="4189" actId="11529"/>
          <ac:spMkLst>
            <pc:docMk/>
            <pc:sldMk cId="3104343280" sldId="289"/>
            <ac:spMk id="35" creationId="{29FB4AF5-5F14-40A2-5504-173CCC18975E}"/>
          </ac:spMkLst>
        </pc:spChg>
        <pc:spChg chg="mod">
          <ac:chgData name="Antony Britto" userId="d1019b0b-29f6-4a1d-ad02-0d91a36ee451" providerId="ADAL" clId="{470C125B-AADB-41D9-870B-F76922745A9D}" dt="2023-04-02T03:01:03.116" v="4272" actId="1076"/>
          <ac:spMkLst>
            <pc:docMk/>
            <pc:sldMk cId="3104343280" sldId="289"/>
            <ac:spMk id="38" creationId="{294FCB05-8DD2-AE83-BE19-A27F8B459119}"/>
          </ac:spMkLst>
        </pc:spChg>
        <pc:spChg chg="mod">
          <ac:chgData name="Antony Britto" userId="d1019b0b-29f6-4a1d-ad02-0d91a36ee451" providerId="ADAL" clId="{470C125B-AADB-41D9-870B-F76922745A9D}" dt="2023-04-03T01:03:49.680" v="8233" actId="14100"/>
          <ac:spMkLst>
            <pc:docMk/>
            <pc:sldMk cId="3104343280" sldId="289"/>
            <ac:spMk id="49" creationId="{18687133-AE47-6AE5-0B21-CC78EBF209FA}"/>
          </ac:spMkLst>
        </pc:spChg>
        <pc:spChg chg="mod">
          <ac:chgData name="Antony Britto" userId="d1019b0b-29f6-4a1d-ad02-0d91a36ee451" providerId="ADAL" clId="{470C125B-AADB-41D9-870B-F76922745A9D}" dt="2023-04-02T03:02:00.557" v="4283" actId="14100"/>
          <ac:spMkLst>
            <pc:docMk/>
            <pc:sldMk cId="3104343280" sldId="289"/>
            <ac:spMk id="69" creationId="{8FC7DA4A-B9EA-AFD8-3B28-657BC48E08A3}"/>
          </ac:spMkLst>
        </pc:spChg>
        <pc:spChg chg="mod">
          <ac:chgData name="Antony Britto" userId="d1019b0b-29f6-4a1d-ad02-0d91a36ee451" providerId="ADAL" clId="{470C125B-AADB-41D9-870B-F76922745A9D}" dt="2023-04-02T02:09:31.747" v="4248" actId="1076"/>
          <ac:spMkLst>
            <pc:docMk/>
            <pc:sldMk cId="3104343280" sldId="289"/>
            <ac:spMk id="70" creationId="{797EFE6E-E987-DB04-44FF-7F52B6D1ABA6}"/>
          </ac:spMkLst>
        </pc:spChg>
        <pc:spChg chg="mod">
          <ac:chgData name="Antony Britto" userId="d1019b0b-29f6-4a1d-ad02-0d91a36ee451" providerId="ADAL" clId="{470C125B-AADB-41D9-870B-F76922745A9D}" dt="2023-04-02T02:08:10.799" v="4245" actId="1076"/>
          <ac:spMkLst>
            <pc:docMk/>
            <pc:sldMk cId="3104343280" sldId="289"/>
            <ac:spMk id="71" creationId="{2C1A802E-6D27-DFE9-2EF9-1C9EC55D495B}"/>
          </ac:spMkLst>
        </pc:spChg>
        <pc:grpChg chg="mod">
          <ac:chgData name="Antony Britto" userId="d1019b0b-29f6-4a1d-ad02-0d91a36ee451" providerId="ADAL" clId="{470C125B-AADB-41D9-870B-F76922745A9D}" dt="2023-04-02T03:01:24.250" v="4277" actId="1076"/>
          <ac:grpSpMkLst>
            <pc:docMk/>
            <pc:sldMk cId="3104343280" sldId="289"/>
            <ac:grpSpMk id="32" creationId="{9A30AA81-2EC2-92E5-B905-F0FC27F9229C}"/>
          </ac:grpSpMkLst>
        </pc:grpChg>
        <pc:grpChg chg="mod">
          <ac:chgData name="Antony Britto" userId="d1019b0b-29f6-4a1d-ad02-0d91a36ee451" providerId="ADAL" clId="{470C125B-AADB-41D9-870B-F76922745A9D}" dt="2023-04-02T03:00:33.295" v="4270" actId="14100"/>
          <ac:grpSpMkLst>
            <pc:docMk/>
            <pc:sldMk cId="3104343280" sldId="289"/>
            <ac:grpSpMk id="52" creationId="{9CDA6F84-8842-1834-EA1B-CB99F6E8BEA4}"/>
          </ac:grpSpMkLst>
        </pc:grpChg>
        <pc:picChg chg="mod">
          <ac:chgData name="Antony Britto" userId="d1019b0b-29f6-4a1d-ad02-0d91a36ee451" providerId="ADAL" clId="{470C125B-AADB-41D9-870B-F76922745A9D}" dt="2023-04-03T01:04:20.586" v="8234" actId="207"/>
          <ac:picMkLst>
            <pc:docMk/>
            <pc:sldMk cId="3104343280" sldId="289"/>
            <ac:picMk id="66" creationId="{799350A7-2353-792A-BA5F-F021C8B5CCE4}"/>
          </ac:picMkLst>
        </pc:picChg>
        <pc:picChg chg="mod">
          <ac:chgData name="Antony Britto" userId="d1019b0b-29f6-4a1d-ad02-0d91a36ee451" providerId="ADAL" clId="{470C125B-AADB-41D9-870B-F76922745A9D}" dt="2023-04-03T01:04:24.379" v="8235" actId="207"/>
          <ac:picMkLst>
            <pc:docMk/>
            <pc:sldMk cId="3104343280" sldId="289"/>
            <ac:picMk id="68" creationId="{1E8544AE-5D94-A75B-E851-55137257496C}"/>
          </ac:picMkLst>
        </pc:picChg>
        <pc:cxnChg chg="mod">
          <ac:chgData name="Antony Britto" userId="d1019b0b-29f6-4a1d-ad02-0d91a36ee451" providerId="ADAL" clId="{470C125B-AADB-41D9-870B-F76922745A9D}" dt="2023-04-02T02:10:19.449" v="4250" actId="1076"/>
          <ac:cxnSpMkLst>
            <pc:docMk/>
            <pc:sldMk cId="3104343280" sldId="289"/>
            <ac:cxnSpMk id="8" creationId="{8266F423-492F-78F9-5D30-A9FBD9E9A209}"/>
          </ac:cxnSpMkLst>
        </pc:cxnChg>
        <pc:cxnChg chg="mod">
          <ac:chgData name="Antony Britto" userId="d1019b0b-29f6-4a1d-ad02-0d91a36ee451" providerId="ADAL" clId="{470C125B-AADB-41D9-870B-F76922745A9D}" dt="2023-04-02T14:32:30.946" v="4385" actId="1076"/>
          <ac:cxnSpMkLst>
            <pc:docMk/>
            <pc:sldMk cId="3104343280" sldId="289"/>
            <ac:cxnSpMk id="36" creationId="{266A97A4-6BEF-6D8F-0834-D6EE17362205}"/>
          </ac:cxnSpMkLst>
        </pc:cxnChg>
        <pc:cxnChg chg="add mod">
          <ac:chgData name="Antony Britto" userId="d1019b0b-29f6-4a1d-ad02-0d91a36ee451" providerId="ADAL" clId="{470C125B-AADB-41D9-870B-F76922745A9D}" dt="2023-04-02T14:32:16.075" v="4382" actId="14100"/>
          <ac:cxnSpMkLst>
            <pc:docMk/>
            <pc:sldMk cId="3104343280" sldId="289"/>
            <ac:cxnSpMk id="39" creationId="{A760A3D1-2042-865B-040B-DB4E75B8586C}"/>
          </ac:cxnSpMkLst>
        </pc:cxnChg>
        <pc:cxnChg chg="add mod">
          <ac:chgData name="Antony Britto" userId="d1019b0b-29f6-4a1d-ad02-0d91a36ee451" providerId="ADAL" clId="{470C125B-AADB-41D9-870B-F76922745A9D}" dt="2023-04-02T14:32:19.517" v="4383" actId="14100"/>
          <ac:cxnSpMkLst>
            <pc:docMk/>
            <pc:sldMk cId="3104343280" sldId="289"/>
            <ac:cxnSpMk id="40" creationId="{8973CD14-B259-7EF2-C8F1-98CE14746CD0}"/>
          </ac:cxnSpMkLst>
        </pc:cxnChg>
        <pc:cxnChg chg="mod">
          <ac:chgData name="Antony Britto" userId="d1019b0b-29f6-4a1d-ad02-0d91a36ee451" providerId="ADAL" clId="{470C125B-AADB-41D9-870B-F76922745A9D}" dt="2023-04-02T03:01:40.820" v="4279" actId="1076"/>
          <ac:cxnSpMkLst>
            <pc:docMk/>
            <pc:sldMk cId="3104343280" sldId="289"/>
            <ac:cxnSpMk id="46" creationId="{3EBF192A-A367-5E41-7C14-0312997D1776}"/>
          </ac:cxnSpMkLst>
        </pc:cxnChg>
        <pc:cxnChg chg="mod">
          <ac:chgData name="Antony Britto" userId="d1019b0b-29f6-4a1d-ad02-0d91a36ee451" providerId="ADAL" clId="{470C125B-AADB-41D9-870B-F76922745A9D}" dt="2023-04-02T03:01:08.307" v="4273" actId="1076"/>
          <ac:cxnSpMkLst>
            <pc:docMk/>
            <pc:sldMk cId="3104343280" sldId="289"/>
            <ac:cxnSpMk id="48" creationId="{AF1D87FC-8146-1807-86F7-F6C6F9306284}"/>
          </ac:cxnSpMkLst>
        </pc:cxnChg>
        <pc:cxnChg chg="mod">
          <ac:chgData name="Antony Britto" userId="d1019b0b-29f6-4a1d-ad02-0d91a36ee451" providerId="ADAL" clId="{470C125B-AADB-41D9-870B-F76922745A9D}" dt="2023-04-03T01:21:05.452" v="8295" actId="14100"/>
          <ac:cxnSpMkLst>
            <pc:docMk/>
            <pc:sldMk cId="3104343280" sldId="289"/>
            <ac:cxnSpMk id="54" creationId="{AAA22FF7-005E-D038-18A5-6748569B4F30}"/>
          </ac:cxnSpMkLst>
        </pc:cxnChg>
        <pc:cxnChg chg="mod">
          <ac:chgData name="Antony Britto" userId="d1019b0b-29f6-4a1d-ad02-0d91a36ee451" providerId="ADAL" clId="{470C125B-AADB-41D9-870B-F76922745A9D}" dt="2023-04-02T03:00:45.883" v="4271" actId="14100"/>
          <ac:cxnSpMkLst>
            <pc:docMk/>
            <pc:sldMk cId="3104343280" sldId="289"/>
            <ac:cxnSpMk id="56" creationId="{9453BB37-1D38-EFFD-BA6C-5D64A62AC29C}"/>
          </ac:cxnSpMkLst>
        </pc:cxnChg>
        <pc:cxnChg chg="mod">
          <ac:chgData name="Antony Britto" userId="d1019b0b-29f6-4a1d-ad02-0d91a36ee451" providerId="ADAL" clId="{470C125B-AADB-41D9-870B-F76922745A9D}" dt="2023-04-02T03:02:42.739" v="4287" actId="1076"/>
          <ac:cxnSpMkLst>
            <pc:docMk/>
            <pc:sldMk cId="3104343280" sldId="289"/>
            <ac:cxnSpMk id="61" creationId="{67D2B9F4-D065-9B2C-9DCE-E2A377733653}"/>
          </ac:cxnSpMkLst>
        </pc:cxnChg>
      </pc:sldChg>
      <pc:sldChg chg="addSp delSp modSp add del mod ord modNotesTx">
        <pc:chgData name="Antony Britto" userId="d1019b0b-29f6-4a1d-ad02-0d91a36ee451" providerId="ADAL" clId="{470C125B-AADB-41D9-870B-F76922745A9D}" dt="2023-04-02T14:27:14.117" v="4339" actId="2696"/>
        <pc:sldMkLst>
          <pc:docMk/>
          <pc:sldMk cId="4239975488" sldId="298"/>
        </pc:sldMkLst>
        <pc:spChg chg="add del mod">
          <ac:chgData name="Antony Britto" userId="d1019b0b-29f6-4a1d-ad02-0d91a36ee451" providerId="ADAL" clId="{470C125B-AADB-41D9-870B-F76922745A9D}" dt="2023-04-01T01:41:14.544" v="2257" actId="21"/>
          <ac:spMkLst>
            <pc:docMk/>
            <pc:sldMk cId="4239975488" sldId="298"/>
            <ac:spMk id="4" creationId="{5846065B-1345-B05A-FF52-3BE73CA29CF4}"/>
          </ac:spMkLst>
        </pc:spChg>
        <pc:spChg chg="mod">
          <ac:chgData name="Antony Britto" userId="d1019b0b-29f6-4a1d-ad02-0d91a36ee451" providerId="ADAL" clId="{470C125B-AADB-41D9-870B-F76922745A9D}" dt="2023-04-01T00:24:05.787" v="1542" actId="20577"/>
          <ac:spMkLst>
            <pc:docMk/>
            <pc:sldMk cId="4239975488" sldId="298"/>
            <ac:spMk id="10" creationId="{173690F1-1A2B-713C-CC67-296B57BB57DB}"/>
          </ac:spMkLst>
        </pc:spChg>
        <pc:spChg chg="del mod">
          <ac:chgData name="Antony Britto" userId="d1019b0b-29f6-4a1d-ad02-0d91a36ee451" providerId="ADAL" clId="{470C125B-AADB-41D9-870B-F76922745A9D}" dt="2023-04-01T01:41:10.421" v="2256" actId="21"/>
          <ac:spMkLst>
            <pc:docMk/>
            <pc:sldMk cId="4239975488" sldId="298"/>
            <ac:spMk id="11" creationId="{F8924436-9323-611C-291A-93E57453616A}"/>
          </ac:spMkLst>
        </pc:spChg>
        <pc:graphicFrameChg chg="add mod modGraphic">
          <ac:chgData name="Antony Britto" userId="d1019b0b-29f6-4a1d-ad02-0d91a36ee451" providerId="ADAL" clId="{470C125B-AADB-41D9-870B-F76922745A9D}" dt="2023-04-01T15:25:15.039" v="3378" actId="1076"/>
          <ac:graphicFrameMkLst>
            <pc:docMk/>
            <pc:sldMk cId="4239975488" sldId="298"/>
            <ac:graphicFrameMk id="2" creationId="{6C0FE373-8D0F-9A56-63EE-729D722D4FE7}"/>
          </ac:graphicFrameMkLst>
        </pc:graphicFrameChg>
      </pc:sldChg>
      <pc:sldChg chg="modSp mod ord modAnim">
        <pc:chgData name="Antony Britto" userId="d1019b0b-29f6-4a1d-ad02-0d91a36ee451" providerId="ADAL" clId="{470C125B-AADB-41D9-870B-F76922745A9D}" dt="2023-04-03T01:17:12.167" v="8273"/>
        <pc:sldMkLst>
          <pc:docMk/>
          <pc:sldMk cId="2734094611" sldId="300"/>
        </pc:sldMkLst>
        <pc:spChg chg="mod">
          <ac:chgData name="Antony Britto" userId="d1019b0b-29f6-4a1d-ad02-0d91a36ee451" providerId="ADAL" clId="{470C125B-AADB-41D9-870B-F76922745A9D}" dt="2023-04-02T21:20:35.932" v="5403"/>
          <ac:spMkLst>
            <pc:docMk/>
            <pc:sldMk cId="2734094611" sldId="300"/>
            <ac:spMk id="39" creationId="{DDB5241E-DB3F-4B34-4444-2C6B214EEFFA}"/>
          </ac:spMkLst>
        </pc:spChg>
        <pc:graphicFrameChg chg="modGraphic">
          <ac:chgData name="Antony Britto" userId="d1019b0b-29f6-4a1d-ad02-0d91a36ee451" providerId="ADAL" clId="{470C125B-AADB-41D9-870B-F76922745A9D}" dt="2023-04-02T21:17:17.937" v="5402" actId="20577"/>
          <ac:graphicFrameMkLst>
            <pc:docMk/>
            <pc:sldMk cId="2734094611" sldId="300"/>
            <ac:graphicFrameMk id="29" creationId="{C58E7FF6-2D61-23C7-CA0F-9E4E3D0E0654}"/>
          </ac:graphicFrameMkLst>
        </pc:graphicFrameChg>
        <pc:picChg chg="mod">
          <ac:chgData name="Antony Britto" userId="d1019b0b-29f6-4a1d-ad02-0d91a36ee451" providerId="ADAL" clId="{470C125B-AADB-41D9-870B-F76922745A9D}" dt="2023-04-01T22:22:51.968" v="4114" actId="1076"/>
          <ac:picMkLst>
            <pc:docMk/>
            <pc:sldMk cId="2734094611" sldId="300"/>
            <ac:picMk id="21" creationId="{D2A36D66-CF36-A27E-071E-F5D1F94DFD39}"/>
          </ac:picMkLst>
        </pc:picChg>
      </pc:sldChg>
      <pc:sldChg chg="addSp delSp modSp mod">
        <pc:chgData name="Antony Britto" userId="d1019b0b-29f6-4a1d-ad02-0d91a36ee451" providerId="ADAL" clId="{470C125B-AADB-41D9-870B-F76922745A9D}" dt="2023-04-01T02:44:50.996" v="3373" actId="1076"/>
        <pc:sldMkLst>
          <pc:docMk/>
          <pc:sldMk cId="4040765324" sldId="301"/>
        </pc:sldMkLst>
        <pc:spChg chg="mod">
          <ac:chgData name="Antony Britto" userId="d1019b0b-29f6-4a1d-ad02-0d91a36ee451" providerId="ADAL" clId="{470C125B-AADB-41D9-870B-F76922745A9D}" dt="2023-04-01T02:44:50.996" v="3373" actId="1076"/>
          <ac:spMkLst>
            <pc:docMk/>
            <pc:sldMk cId="4040765324" sldId="301"/>
            <ac:spMk id="2" creationId="{871E46C9-A669-36CD-42A1-0A0237EB0980}"/>
          </ac:spMkLst>
        </pc:spChg>
        <pc:spChg chg="mod">
          <ac:chgData name="Antony Britto" userId="d1019b0b-29f6-4a1d-ad02-0d91a36ee451" providerId="ADAL" clId="{470C125B-AADB-41D9-870B-F76922745A9D}" dt="2023-03-31T22:24:38.291" v="61" actId="20577"/>
          <ac:spMkLst>
            <pc:docMk/>
            <pc:sldMk cId="4040765324" sldId="301"/>
            <ac:spMk id="3" creationId="{A8F7F952-0FDC-6882-8428-9D413D58E134}"/>
          </ac:spMkLst>
        </pc:spChg>
        <pc:picChg chg="add del">
          <ac:chgData name="Antony Britto" userId="d1019b0b-29f6-4a1d-ad02-0d91a36ee451" providerId="ADAL" clId="{470C125B-AADB-41D9-870B-F76922745A9D}" dt="2023-03-31T23:10:58.196" v="616" actId="22"/>
          <ac:picMkLst>
            <pc:docMk/>
            <pc:sldMk cId="4040765324" sldId="301"/>
            <ac:picMk id="5" creationId="{0EBAF0BC-A97F-3C74-F9F2-B1B1F5F2AA35}"/>
          </ac:picMkLst>
        </pc:picChg>
      </pc:sldChg>
      <pc:sldChg chg="addSp delSp modSp add del mod ord">
        <pc:chgData name="Antony Britto" userId="d1019b0b-29f6-4a1d-ad02-0d91a36ee451" providerId="ADAL" clId="{470C125B-AADB-41D9-870B-F76922745A9D}" dt="2023-04-02T14:40:59.551" v="4386" actId="2696"/>
        <pc:sldMkLst>
          <pc:docMk/>
          <pc:sldMk cId="1025095081" sldId="302"/>
        </pc:sldMkLst>
        <pc:spChg chg="del mod">
          <ac:chgData name="Antony Britto" userId="d1019b0b-29f6-4a1d-ad02-0d91a36ee451" providerId="ADAL" clId="{470C125B-AADB-41D9-870B-F76922745A9D}" dt="2023-03-31T22:35:46.969" v="64"/>
          <ac:spMkLst>
            <pc:docMk/>
            <pc:sldMk cId="1025095081" sldId="302"/>
            <ac:spMk id="2" creationId="{871E46C9-A669-36CD-42A1-0A0237EB0980}"/>
          </ac:spMkLst>
        </pc:spChg>
        <pc:spChg chg="add mod">
          <ac:chgData name="Antony Britto" userId="d1019b0b-29f6-4a1d-ad02-0d91a36ee451" providerId="ADAL" clId="{470C125B-AADB-41D9-870B-F76922745A9D}" dt="2023-03-31T23:47:37.223" v="1044" actId="948"/>
          <ac:spMkLst>
            <pc:docMk/>
            <pc:sldMk cId="1025095081" sldId="302"/>
            <ac:spMk id="5" creationId="{BDD3AB54-81B1-940B-9E92-383AF676F176}"/>
          </ac:spMkLst>
        </pc:spChg>
        <pc:spChg chg="add mod">
          <ac:chgData name="Antony Britto" userId="d1019b0b-29f6-4a1d-ad02-0d91a36ee451" providerId="ADAL" clId="{470C125B-AADB-41D9-870B-F76922745A9D}" dt="2023-03-31T23:47:51.033" v="1046" actId="948"/>
          <ac:spMkLst>
            <pc:docMk/>
            <pc:sldMk cId="1025095081" sldId="302"/>
            <ac:spMk id="6" creationId="{188E60B6-4370-94E5-F53E-F4BB0EE7D342}"/>
          </ac:spMkLst>
        </pc:spChg>
        <pc:spChg chg="add del mod">
          <ac:chgData name="Antony Britto" userId="d1019b0b-29f6-4a1d-ad02-0d91a36ee451" providerId="ADAL" clId="{470C125B-AADB-41D9-870B-F76922745A9D}" dt="2023-04-01T01:57:51.103" v="2528" actId="478"/>
          <ac:spMkLst>
            <pc:docMk/>
            <pc:sldMk cId="1025095081" sldId="302"/>
            <ac:spMk id="9" creationId="{45C56B6C-06C2-EAE0-7D32-85E80127C201}"/>
          </ac:spMkLst>
        </pc:spChg>
        <pc:graphicFrameChg chg="add del mod modGraphic">
          <ac:chgData name="Antony Britto" userId="d1019b0b-29f6-4a1d-ad02-0d91a36ee451" providerId="ADAL" clId="{470C125B-AADB-41D9-870B-F76922745A9D}" dt="2023-04-01T01:57:53.349" v="2531" actId="1032"/>
          <ac:graphicFrameMkLst>
            <pc:docMk/>
            <pc:sldMk cId="1025095081" sldId="302"/>
            <ac:graphicFrameMk id="7" creationId="{AF4611A8-A512-389F-FEB9-EE36678C222C}"/>
          </ac:graphicFrameMkLst>
        </pc:graphicFrameChg>
        <pc:picChg chg="add del mod">
          <ac:chgData name="Antony Britto" userId="d1019b0b-29f6-4a1d-ad02-0d91a36ee451" providerId="ADAL" clId="{470C125B-AADB-41D9-870B-F76922745A9D}" dt="2023-04-01T01:57:51.103" v="2528" actId="478"/>
          <ac:picMkLst>
            <pc:docMk/>
            <pc:sldMk cId="1025095081" sldId="302"/>
            <ac:picMk id="4" creationId="{687204A1-C1FA-7B01-105E-EBD98F9274CD}"/>
          </ac:picMkLst>
        </pc:picChg>
      </pc:sldChg>
      <pc:sldChg chg="add mod ord modShow">
        <pc:chgData name="Antony Britto" userId="d1019b0b-29f6-4a1d-ad02-0d91a36ee451" providerId="ADAL" clId="{470C125B-AADB-41D9-870B-F76922745A9D}" dt="2023-03-31T23:23:01.252" v="886" actId="729"/>
        <pc:sldMkLst>
          <pc:docMk/>
          <pc:sldMk cId="3089903015" sldId="303"/>
        </pc:sldMkLst>
      </pc:sldChg>
      <pc:sldChg chg="addSp delSp modSp add del mod modAnim modNotesTx">
        <pc:chgData name="Antony Britto" userId="d1019b0b-29f6-4a1d-ad02-0d91a36ee451" providerId="ADAL" clId="{470C125B-AADB-41D9-870B-F76922745A9D}" dt="2023-04-02T14:26:56.626" v="4338" actId="2696"/>
        <pc:sldMkLst>
          <pc:docMk/>
          <pc:sldMk cId="735041370" sldId="304"/>
        </pc:sldMkLst>
        <pc:spChg chg="del">
          <ac:chgData name="Antony Britto" userId="d1019b0b-29f6-4a1d-ad02-0d91a36ee451" providerId="ADAL" clId="{470C125B-AADB-41D9-870B-F76922745A9D}" dt="2023-04-01T15:24:34.093" v="3376" actId="21"/>
          <ac:spMkLst>
            <pc:docMk/>
            <pc:sldMk cId="735041370" sldId="304"/>
            <ac:spMk id="2" creationId="{F9A1DD57-E57E-482D-CC3E-A4998407B69D}"/>
          </ac:spMkLst>
        </pc:spChg>
        <pc:spChg chg="add del mod">
          <ac:chgData name="Antony Britto" userId="d1019b0b-29f6-4a1d-ad02-0d91a36ee451" providerId="ADAL" clId="{470C125B-AADB-41D9-870B-F76922745A9D}" dt="2023-04-01T01:45:50.374" v="2397" actId="21"/>
          <ac:spMkLst>
            <pc:docMk/>
            <pc:sldMk cId="735041370" sldId="304"/>
            <ac:spMk id="3" creationId="{6D8A3C94-F174-67F1-A19D-1DE704915AAE}"/>
          </ac:spMkLst>
        </pc:spChg>
        <pc:spChg chg="add mod">
          <ac:chgData name="Antony Britto" userId="d1019b0b-29f6-4a1d-ad02-0d91a36ee451" providerId="ADAL" clId="{470C125B-AADB-41D9-870B-F76922745A9D}" dt="2023-04-01T02:04:08.820" v="2740" actId="1076"/>
          <ac:spMkLst>
            <pc:docMk/>
            <pc:sldMk cId="735041370" sldId="304"/>
            <ac:spMk id="4" creationId="{B3D3EF72-42EF-FF82-7966-376ECDF1CF4A}"/>
          </ac:spMkLst>
        </pc:spChg>
        <pc:spChg chg="add mod">
          <ac:chgData name="Antony Britto" userId="d1019b0b-29f6-4a1d-ad02-0d91a36ee451" providerId="ADAL" clId="{470C125B-AADB-41D9-870B-F76922745A9D}" dt="2023-04-01T02:04:03.275" v="2739" actId="14100"/>
          <ac:spMkLst>
            <pc:docMk/>
            <pc:sldMk cId="735041370" sldId="304"/>
            <ac:spMk id="5" creationId="{6E6652D7-9FAD-7AFF-8F1D-52E1E6E18D75}"/>
          </ac:spMkLst>
        </pc:spChg>
        <pc:spChg chg="mod">
          <ac:chgData name="Antony Britto" userId="d1019b0b-29f6-4a1d-ad02-0d91a36ee451" providerId="ADAL" clId="{470C125B-AADB-41D9-870B-F76922745A9D}" dt="2023-04-01T00:24:15.451" v="1560" actId="20577"/>
          <ac:spMkLst>
            <pc:docMk/>
            <pc:sldMk cId="735041370" sldId="304"/>
            <ac:spMk id="10" creationId="{173690F1-1A2B-713C-CC67-296B57BB57DB}"/>
          </ac:spMkLst>
        </pc:spChg>
        <pc:spChg chg="del mod">
          <ac:chgData name="Antony Britto" userId="d1019b0b-29f6-4a1d-ad02-0d91a36ee451" providerId="ADAL" clId="{470C125B-AADB-41D9-870B-F76922745A9D}" dt="2023-04-01T01:45:47.525" v="2396" actId="21"/>
          <ac:spMkLst>
            <pc:docMk/>
            <pc:sldMk cId="735041370" sldId="304"/>
            <ac:spMk id="11" creationId="{F8924436-9323-611C-291A-93E57453616A}"/>
          </ac:spMkLst>
        </pc:spChg>
        <pc:picChg chg="add mod">
          <ac:chgData name="Antony Britto" userId="d1019b0b-29f6-4a1d-ad02-0d91a36ee451" providerId="ADAL" clId="{470C125B-AADB-41D9-870B-F76922745A9D}" dt="2023-04-01T02:01:54.292" v="2685" actId="1076"/>
          <ac:picMkLst>
            <pc:docMk/>
            <pc:sldMk cId="735041370" sldId="304"/>
            <ac:picMk id="6" creationId="{065E34CE-B955-91F7-56F6-34C02A561AA8}"/>
          </ac:picMkLst>
        </pc:picChg>
        <pc:picChg chg="add mod">
          <ac:chgData name="Antony Britto" userId="d1019b0b-29f6-4a1d-ad02-0d91a36ee451" providerId="ADAL" clId="{470C125B-AADB-41D9-870B-F76922745A9D}" dt="2023-04-01T02:03:37.111" v="2735" actId="1076"/>
          <ac:picMkLst>
            <pc:docMk/>
            <pc:sldMk cId="735041370" sldId="304"/>
            <ac:picMk id="7" creationId="{E3E5FF56-C8FD-3DB0-E70D-FA99FEC4F33F}"/>
          </ac:picMkLst>
        </pc:picChg>
        <pc:picChg chg="add del mod">
          <ac:chgData name="Antony Britto" userId="d1019b0b-29f6-4a1d-ad02-0d91a36ee451" providerId="ADAL" clId="{470C125B-AADB-41D9-870B-F76922745A9D}" dt="2023-04-01T01:50:51.866" v="2482" actId="21"/>
          <ac:picMkLst>
            <pc:docMk/>
            <pc:sldMk cId="735041370" sldId="304"/>
            <ac:picMk id="1026" creationId="{F71E7537-9BB0-75FA-414D-E8FB6681380D}"/>
          </ac:picMkLst>
        </pc:picChg>
        <pc:picChg chg="add mod">
          <ac:chgData name="Antony Britto" userId="d1019b0b-29f6-4a1d-ad02-0d91a36ee451" providerId="ADAL" clId="{470C125B-AADB-41D9-870B-F76922745A9D}" dt="2023-04-01T01:51:42.417" v="2495" actId="1076"/>
          <ac:picMkLst>
            <pc:docMk/>
            <pc:sldMk cId="735041370" sldId="304"/>
            <ac:picMk id="1028" creationId="{16557E51-C727-8D7D-41BC-476FA1DC3A47}"/>
          </ac:picMkLst>
        </pc:picChg>
        <pc:picChg chg="add mod">
          <ac:chgData name="Antony Britto" userId="d1019b0b-29f6-4a1d-ad02-0d91a36ee451" providerId="ADAL" clId="{470C125B-AADB-41D9-870B-F76922745A9D}" dt="2023-04-01T02:01:13.959" v="2598" actId="14100"/>
          <ac:picMkLst>
            <pc:docMk/>
            <pc:sldMk cId="735041370" sldId="304"/>
            <ac:picMk id="1030" creationId="{5F892D73-050B-55D4-DF40-94B2D9EB4CFC}"/>
          </ac:picMkLst>
        </pc:picChg>
        <pc:picChg chg="add del mod">
          <ac:chgData name="Antony Britto" userId="d1019b0b-29f6-4a1d-ad02-0d91a36ee451" providerId="ADAL" clId="{470C125B-AADB-41D9-870B-F76922745A9D}" dt="2023-04-01T01:46:59.276" v="2409" actId="21"/>
          <ac:picMkLst>
            <pc:docMk/>
            <pc:sldMk cId="735041370" sldId="304"/>
            <ac:picMk id="1032" creationId="{A019595B-1D04-E499-79D8-0F82C1C9F769}"/>
          </ac:picMkLst>
        </pc:picChg>
        <pc:picChg chg="add del mod">
          <ac:chgData name="Antony Britto" userId="d1019b0b-29f6-4a1d-ad02-0d91a36ee451" providerId="ADAL" clId="{470C125B-AADB-41D9-870B-F76922745A9D}" dt="2023-04-01T02:02:22.281" v="2694" actId="1076"/>
          <ac:picMkLst>
            <pc:docMk/>
            <pc:sldMk cId="735041370" sldId="304"/>
            <ac:picMk id="1034" creationId="{67A89C3C-AE39-C3A5-3B2D-F888D2D96A68}"/>
          </ac:picMkLst>
        </pc:picChg>
        <pc:picChg chg="add del mod">
          <ac:chgData name="Antony Britto" userId="d1019b0b-29f6-4a1d-ad02-0d91a36ee451" providerId="ADAL" clId="{470C125B-AADB-41D9-870B-F76922745A9D}" dt="2023-04-01T02:02:03.484" v="2687" actId="1076"/>
          <ac:picMkLst>
            <pc:docMk/>
            <pc:sldMk cId="735041370" sldId="304"/>
            <ac:picMk id="1036" creationId="{0D82FC34-F22B-68E2-3173-58BA62F748FD}"/>
          </ac:picMkLst>
        </pc:picChg>
        <pc:picChg chg="add del mod">
          <ac:chgData name="Antony Britto" userId="d1019b0b-29f6-4a1d-ad02-0d91a36ee451" providerId="ADAL" clId="{470C125B-AADB-41D9-870B-F76922745A9D}" dt="2023-04-01T01:59:51.848" v="2549" actId="21"/>
          <ac:picMkLst>
            <pc:docMk/>
            <pc:sldMk cId="735041370" sldId="304"/>
            <ac:picMk id="1038" creationId="{576213EA-F464-8373-B6C5-3C87DC716D2F}"/>
          </ac:picMkLst>
        </pc:picChg>
        <pc:picChg chg="add mod">
          <ac:chgData name="Antony Britto" userId="d1019b0b-29f6-4a1d-ad02-0d91a36ee451" providerId="ADAL" clId="{470C125B-AADB-41D9-870B-F76922745A9D}" dt="2023-04-01T02:02:38.063" v="2696" actId="1076"/>
          <ac:picMkLst>
            <pc:docMk/>
            <pc:sldMk cId="735041370" sldId="304"/>
            <ac:picMk id="1040" creationId="{819FE54B-692E-14BE-BA30-FC635FD7F2E5}"/>
          </ac:picMkLst>
        </pc:picChg>
        <pc:picChg chg="add mod">
          <ac:chgData name="Antony Britto" userId="d1019b0b-29f6-4a1d-ad02-0d91a36ee451" providerId="ADAL" clId="{470C125B-AADB-41D9-870B-F76922745A9D}" dt="2023-04-01T02:02:40.486" v="2697" actId="1076"/>
          <ac:picMkLst>
            <pc:docMk/>
            <pc:sldMk cId="735041370" sldId="304"/>
            <ac:picMk id="1042" creationId="{DC7DEDC3-C70B-BDE9-6BD9-9008E749773D}"/>
          </ac:picMkLst>
        </pc:picChg>
        <pc:picChg chg="add mod">
          <ac:chgData name="Antony Britto" userId="d1019b0b-29f6-4a1d-ad02-0d91a36ee451" providerId="ADAL" clId="{470C125B-AADB-41D9-870B-F76922745A9D}" dt="2023-04-01T02:02:34.186" v="2695" actId="1076"/>
          <ac:picMkLst>
            <pc:docMk/>
            <pc:sldMk cId="735041370" sldId="304"/>
            <ac:picMk id="1044" creationId="{FA87D77D-51FF-B311-A520-D549AEE69432}"/>
          </ac:picMkLst>
        </pc:picChg>
        <pc:picChg chg="add mod">
          <ac:chgData name="Antony Britto" userId="d1019b0b-29f6-4a1d-ad02-0d91a36ee451" providerId="ADAL" clId="{470C125B-AADB-41D9-870B-F76922745A9D}" dt="2023-04-01T02:03:39.927" v="2736" actId="1076"/>
          <ac:picMkLst>
            <pc:docMk/>
            <pc:sldMk cId="735041370" sldId="304"/>
            <ac:picMk id="1046" creationId="{20AB92CF-ADE7-0FFE-10B5-AD907071A36D}"/>
          </ac:picMkLst>
        </pc:picChg>
      </pc:sldChg>
      <pc:sldChg chg="modSp mod">
        <pc:chgData name="Antony Britto" userId="d1019b0b-29f6-4a1d-ad02-0d91a36ee451" providerId="ADAL" clId="{470C125B-AADB-41D9-870B-F76922745A9D}" dt="2023-04-02T22:03:04.329" v="6151"/>
        <pc:sldMkLst>
          <pc:docMk/>
          <pc:sldMk cId="4072103438" sldId="305"/>
        </pc:sldMkLst>
        <pc:spChg chg="mod">
          <ac:chgData name="Antony Britto" userId="d1019b0b-29f6-4a1d-ad02-0d91a36ee451" providerId="ADAL" clId="{470C125B-AADB-41D9-870B-F76922745A9D}" dt="2023-04-01T00:55:54.727" v="2122" actId="1076"/>
          <ac:spMkLst>
            <pc:docMk/>
            <pc:sldMk cId="4072103438" sldId="305"/>
            <ac:spMk id="23" creationId="{3F3FBF59-F89D-D868-6D40-6C5041B2D901}"/>
          </ac:spMkLst>
        </pc:spChg>
        <pc:spChg chg="mod">
          <ac:chgData name="Antony Britto" userId="d1019b0b-29f6-4a1d-ad02-0d91a36ee451" providerId="ADAL" clId="{470C125B-AADB-41D9-870B-F76922745A9D}" dt="2023-04-01T00:55:49.056" v="2121" actId="1076"/>
          <ac:spMkLst>
            <pc:docMk/>
            <pc:sldMk cId="4072103438" sldId="305"/>
            <ac:spMk id="24" creationId="{9DCF83F9-D0BB-420E-3DB2-DE3F1C761675}"/>
          </ac:spMkLst>
        </pc:spChg>
        <pc:graphicFrameChg chg="mod modGraphic">
          <ac:chgData name="Antony Britto" userId="d1019b0b-29f6-4a1d-ad02-0d91a36ee451" providerId="ADAL" clId="{470C125B-AADB-41D9-870B-F76922745A9D}" dt="2023-04-02T22:03:04.329" v="6151"/>
          <ac:graphicFrameMkLst>
            <pc:docMk/>
            <pc:sldMk cId="4072103438" sldId="305"/>
            <ac:graphicFrameMk id="2" creationId="{FA5703AB-1A05-9924-DBB1-5D6A1C41C223}"/>
          </ac:graphicFrameMkLst>
        </pc:graphicFrameChg>
      </pc:sldChg>
      <pc:sldChg chg="addSp delSp modSp add del mod modNotesTx">
        <pc:chgData name="Antony Britto" userId="d1019b0b-29f6-4a1d-ad02-0d91a36ee451" providerId="ADAL" clId="{470C125B-AADB-41D9-870B-F76922745A9D}" dt="2023-04-02T21:09:55.516" v="5269" actId="2696"/>
        <pc:sldMkLst>
          <pc:docMk/>
          <pc:sldMk cId="3328386756" sldId="306"/>
        </pc:sldMkLst>
        <pc:spChg chg="add del mod">
          <ac:chgData name="Antony Britto" userId="d1019b0b-29f6-4a1d-ad02-0d91a36ee451" providerId="ADAL" clId="{470C125B-AADB-41D9-870B-F76922745A9D}" dt="2023-04-01T02:35:45.736" v="3071" actId="21"/>
          <ac:spMkLst>
            <pc:docMk/>
            <pc:sldMk cId="3328386756" sldId="306"/>
            <ac:spMk id="4" creationId="{BEA07849-941D-14BE-BA56-831D95FF3B35}"/>
          </ac:spMkLst>
        </pc:spChg>
        <pc:spChg chg="mod">
          <ac:chgData name="Antony Britto" userId="d1019b0b-29f6-4a1d-ad02-0d91a36ee451" providerId="ADAL" clId="{470C125B-AADB-41D9-870B-F76922745A9D}" dt="2023-04-01T00:46:04.518" v="2089" actId="20577"/>
          <ac:spMkLst>
            <pc:docMk/>
            <pc:sldMk cId="3328386756" sldId="306"/>
            <ac:spMk id="10" creationId="{173690F1-1A2B-713C-CC67-296B57BB57DB}"/>
          </ac:spMkLst>
        </pc:spChg>
        <pc:spChg chg="del mod">
          <ac:chgData name="Antony Britto" userId="d1019b0b-29f6-4a1d-ad02-0d91a36ee451" providerId="ADAL" clId="{470C125B-AADB-41D9-870B-F76922745A9D}" dt="2023-04-01T02:35:43.134" v="3070" actId="21"/>
          <ac:spMkLst>
            <pc:docMk/>
            <pc:sldMk cId="3328386756" sldId="306"/>
            <ac:spMk id="11" creationId="{F8924436-9323-611C-291A-93E57453616A}"/>
          </ac:spMkLst>
        </pc:spChg>
        <pc:graphicFrameChg chg="add mod modGraphic">
          <ac:chgData name="Antony Britto" userId="d1019b0b-29f6-4a1d-ad02-0d91a36ee451" providerId="ADAL" clId="{470C125B-AADB-41D9-870B-F76922745A9D}" dt="2023-04-01T16:22:39.053" v="4013" actId="20577"/>
          <ac:graphicFrameMkLst>
            <pc:docMk/>
            <pc:sldMk cId="3328386756" sldId="306"/>
            <ac:graphicFrameMk id="2" creationId="{65DCF8EC-D9E9-8325-A4E2-353D9087EA14}"/>
          </ac:graphicFrameMkLst>
        </pc:graphicFrameChg>
      </pc:sldChg>
      <pc:sldChg chg="modSp add del mod modNotesTx">
        <pc:chgData name="Antony Britto" userId="d1019b0b-29f6-4a1d-ad02-0d91a36ee451" providerId="ADAL" clId="{470C125B-AADB-41D9-870B-F76922745A9D}" dt="2023-04-02T21:09:57.477" v="5270" actId="2696"/>
        <pc:sldMkLst>
          <pc:docMk/>
          <pc:sldMk cId="1061965209" sldId="308"/>
        </pc:sldMkLst>
        <pc:graphicFrameChg chg="mod">
          <ac:chgData name="Antony Britto" userId="d1019b0b-29f6-4a1d-ad02-0d91a36ee451" providerId="ADAL" clId="{470C125B-AADB-41D9-870B-F76922745A9D}" dt="2023-04-02T20:50:22.765" v="5084" actId="20577"/>
          <ac:graphicFrameMkLst>
            <pc:docMk/>
            <pc:sldMk cId="1061965209" sldId="308"/>
            <ac:graphicFrameMk id="2" creationId="{65DCF8EC-D9E9-8325-A4E2-353D9087EA14}"/>
          </ac:graphicFrameMkLst>
        </pc:graphicFrameChg>
      </pc:sldChg>
      <pc:sldChg chg="modSp add del mod">
        <pc:chgData name="Antony Britto" userId="d1019b0b-29f6-4a1d-ad02-0d91a36ee451" providerId="ADAL" clId="{470C125B-AADB-41D9-870B-F76922745A9D}" dt="2023-04-01T22:24:17.214" v="4118" actId="2696"/>
        <pc:sldMkLst>
          <pc:docMk/>
          <pc:sldMk cId="485220119" sldId="309"/>
        </pc:sldMkLst>
        <pc:spChg chg="mod">
          <ac:chgData name="Antony Britto" userId="d1019b0b-29f6-4a1d-ad02-0d91a36ee451" providerId="ADAL" clId="{470C125B-AADB-41D9-870B-F76922745A9D}" dt="2023-04-01T02:45:02.598" v="3375" actId="1076"/>
          <ac:spMkLst>
            <pc:docMk/>
            <pc:sldMk cId="485220119" sldId="309"/>
            <ac:spMk id="2" creationId="{871E46C9-A669-36CD-42A1-0A0237EB0980}"/>
          </ac:spMkLst>
        </pc:spChg>
      </pc:sldChg>
      <pc:sldChg chg="modSp mod">
        <pc:chgData name="Antony Britto" userId="d1019b0b-29f6-4a1d-ad02-0d91a36ee451" providerId="ADAL" clId="{470C125B-AADB-41D9-870B-F76922745A9D}" dt="2023-04-03T01:16:03.401" v="8271" actId="1076"/>
        <pc:sldMkLst>
          <pc:docMk/>
          <pc:sldMk cId="1894105100" sldId="311"/>
        </pc:sldMkLst>
        <pc:spChg chg="mod">
          <ac:chgData name="Antony Britto" userId="d1019b0b-29f6-4a1d-ad02-0d91a36ee451" providerId="ADAL" clId="{470C125B-AADB-41D9-870B-F76922745A9D}" dt="2023-04-03T01:16:03.401" v="8271" actId="1076"/>
          <ac:spMkLst>
            <pc:docMk/>
            <pc:sldMk cId="1894105100" sldId="311"/>
            <ac:spMk id="9" creationId="{1A2EC82F-E32C-B98B-C304-EE71419FEC62}"/>
          </ac:spMkLst>
        </pc:spChg>
        <pc:cxnChg chg="mod">
          <ac:chgData name="Antony Britto" userId="d1019b0b-29f6-4a1d-ad02-0d91a36ee451" providerId="ADAL" clId="{470C125B-AADB-41D9-870B-F76922745A9D}" dt="2023-04-03T01:16:03.401" v="8271" actId="1076"/>
          <ac:cxnSpMkLst>
            <pc:docMk/>
            <pc:sldMk cId="1894105100" sldId="311"/>
            <ac:cxnSpMk id="35" creationId="{F5564158-D4E2-C777-098C-26BBFEEEC1B8}"/>
          </ac:cxnSpMkLst>
        </pc:cxnChg>
        <pc:cxnChg chg="mod">
          <ac:chgData name="Antony Britto" userId="d1019b0b-29f6-4a1d-ad02-0d91a36ee451" providerId="ADAL" clId="{470C125B-AADB-41D9-870B-F76922745A9D}" dt="2023-04-03T01:16:03.401" v="8271" actId="1076"/>
          <ac:cxnSpMkLst>
            <pc:docMk/>
            <pc:sldMk cId="1894105100" sldId="311"/>
            <ac:cxnSpMk id="37" creationId="{476E4D1B-72E4-3E8D-911D-4D90A072335F}"/>
          </ac:cxnSpMkLst>
        </pc:cxnChg>
      </pc:sldChg>
      <pc:sldChg chg="addSp delSp modSp mod modAnim">
        <pc:chgData name="Antony Britto" userId="d1019b0b-29f6-4a1d-ad02-0d91a36ee451" providerId="ADAL" clId="{470C125B-AADB-41D9-870B-F76922745A9D}" dt="2023-04-03T02:35:03.021" v="8478" actId="1076"/>
        <pc:sldMkLst>
          <pc:docMk/>
          <pc:sldMk cId="0" sldId="312"/>
        </pc:sldMkLst>
        <pc:spChg chg="mod topLvl">
          <ac:chgData name="Antony Britto" userId="d1019b0b-29f6-4a1d-ad02-0d91a36ee451" providerId="ADAL" clId="{470C125B-AADB-41D9-870B-F76922745A9D}" dt="2023-04-03T02:32:09.393" v="8444" actId="1076"/>
          <ac:spMkLst>
            <pc:docMk/>
            <pc:sldMk cId="0" sldId="312"/>
            <ac:spMk id="3" creationId="{C1016229-6A8E-9D7C-9859-75DCF82599E8}"/>
          </ac:spMkLst>
        </pc:spChg>
        <pc:spChg chg="mod ord topLvl">
          <ac:chgData name="Antony Britto" userId="d1019b0b-29f6-4a1d-ad02-0d91a36ee451" providerId="ADAL" clId="{470C125B-AADB-41D9-870B-F76922745A9D}" dt="2023-04-03T01:18:28.663" v="8281" actId="165"/>
          <ac:spMkLst>
            <pc:docMk/>
            <pc:sldMk cId="0" sldId="312"/>
            <ac:spMk id="5" creationId="{F924F7D4-37BD-BE69-5E7B-BCBA8C261FCB}"/>
          </ac:spMkLst>
        </pc:spChg>
        <pc:spChg chg="mod">
          <ac:chgData name="Antony Britto" userId="d1019b0b-29f6-4a1d-ad02-0d91a36ee451" providerId="ADAL" clId="{470C125B-AADB-41D9-870B-F76922745A9D}" dt="2023-04-03T02:31:49.670" v="8436" actId="1076"/>
          <ac:spMkLst>
            <pc:docMk/>
            <pc:sldMk cId="0" sldId="312"/>
            <ac:spMk id="8" creationId="{AE13327A-84C0-2366-6630-3003C3D5A41F}"/>
          </ac:spMkLst>
        </pc:spChg>
        <pc:spChg chg="mod ord topLvl">
          <ac:chgData name="Antony Britto" userId="d1019b0b-29f6-4a1d-ad02-0d91a36ee451" providerId="ADAL" clId="{470C125B-AADB-41D9-870B-F76922745A9D}" dt="2023-04-03T01:18:41.774" v="8283" actId="164"/>
          <ac:spMkLst>
            <pc:docMk/>
            <pc:sldMk cId="0" sldId="312"/>
            <ac:spMk id="10" creationId="{300DAF34-D483-A743-4BB1-C8F87C1E2F8F}"/>
          </ac:spMkLst>
        </pc:spChg>
        <pc:spChg chg="mod topLvl">
          <ac:chgData name="Antony Britto" userId="d1019b0b-29f6-4a1d-ad02-0d91a36ee451" providerId="ADAL" clId="{470C125B-AADB-41D9-870B-F76922745A9D}" dt="2023-04-03T02:32:17.062" v="8445" actId="1076"/>
          <ac:spMkLst>
            <pc:docMk/>
            <pc:sldMk cId="0" sldId="312"/>
            <ac:spMk id="11" creationId="{978EF24A-32F6-5FA9-F255-98622282A328}"/>
          </ac:spMkLst>
        </pc:spChg>
        <pc:spChg chg="mod">
          <ac:chgData name="Antony Britto" userId="d1019b0b-29f6-4a1d-ad02-0d91a36ee451" providerId="ADAL" clId="{470C125B-AADB-41D9-870B-F76922745A9D}" dt="2023-04-03T02:26:59.911" v="8331" actId="14100"/>
          <ac:spMkLst>
            <pc:docMk/>
            <pc:sldMk cId="0" sldId="312"/>
            <ac:spMk id="15" creationId="{00000000-0000-0000-0000-000000000000}"/>
          </ac:spMkLst>
        </pc:spChg>
        <pc:spChg chg="mod">
          <ac:chgData name="Antony Britto" userId="d1019b0b-29f6-4a1d-ad02-0d91a36ee451" providerId="ADAL" clId="{470C125B-AADB-41D9-870B-F76922745A9D}" dt="2023-04-03T01:18:11.300" v="8278" actId="1076"/>
          <ac:spMkLst>
            <pc:docMk/>
            <pc:sldMk cId="0" sldId="312"/>
            <ac:spMk id="17" creationId="{598BA7D1-F7BD-5FAE-81EA-17373F6A1458}"/>
          </ac:spMkLst>
        </pc:spChg>
        <pc:spChg chg="mod">
          <ac:chgData name="Antony Britto" userId="d1019b0b-29f6-4a1d-ad02-0d91a36ee451" providerId="ADAL" clId="{470C125B-AADB-41D9-870B-F76922745A9D}" dt="2023-04-03T02:31:45.443" v="8435" actId="1076"/>
          <ac:spMkLst>
            <pc:docMk/>
            <pc:sldMk cId="0" sldId="312"/>
            <ac:spMk id="18" creationId="{58F0CDCC-8ECA-F21F-4527-07B6A9AB493B}"/>
          </ac:spMkLst>
        </pc:spChg>
        <pc:spChg chg="add del mod">
          <ac:chgData name="Antony Britto" userId="d1019b0b-29f6-4a1d-ad02-0d91a36ee451" providerId="ADAL" clId="{470C125B-AADB-41D9-870B-F76922745A9D}" dt="2023-04-03T02:29:07.903" v="8379" actId="21"/>
          <ac:spMkLst>
            <pc:docMk/>
            <pc:sldMk cId="0" sldId="312"/>
            <ac:spMk id="24" creationId="{FA3DAE92-C5D5-8C17-89DD-DAA34DDAA084}"/>
          </ac:spMkLst>
        </pc:spChg>
        <pc:spChg chg="add mod">
          <ac:chgData name="Antony Britto" userId="d1019b0b-29f6-4a1d-ad02-0d91a36ee451" providerId="ADAL" clId="{470C125B-AADB-41D9-870B-F76922745A9D}" dt="2023-04-03T02:31:59.897" v="8439" actId="1076"/>
          <ac:spMkLst>
            <pc:docMk/>
            <pc:sldMk cId="0" sldId="312"/>
            <ac:spMk id="25" creationId="{2CFB9132-BFCD-F9FC-E44D-EE309E6D4EA6}"/>
          </ac:spMkLst>
        </pc:spChg>
        <pc:spChg chg="add mod">
          <ac:chgData name="Antony Britto" userId="d1019b0b-29f6-4a1d-ad02-0d91a36ee451" providerId="ADAL" clId="{470C125B-AADB-41D9-870B-F76922745A9D}" dt="2023-04-03T02:33:59.495" v="8471" actId="1076"/>
          <ac:spMkLst>
            <pc:docMk/>
            <pc:sldMk cId="0" sldId="312"/>
            <ac:spMk id="36" creationId="{28A006DA-0212-86A6-DFB0-F9E3F8E7D340}"/>
          </ac:spMkLst>
        </pc:spChg>
        <pc:grpChg chg="del">
          <ac:chgData name="Antony Britto" userId="d1019b0b-29f6-4a1d-ad02-0d91a36ee451" providerId="ADAL" clId="{470C125B-AADB-41D9-870B-F76922745A9D}" dt="2023-04-03T01:18:28.663" v="8281" actId="165"/>
          <ac:grpSpMkLst>
            <pc:docMk/>
            <pc:sldMk cId="0" sldId="312"/>
            <ac:grpSpMk id="2" creationId="{C166AC4B-8A34-C994-5264-B0B1FAE1BB8F}"/>
          </ac:grpSpMkLst>
        </pc:grpChg>
        <pc:grpChg chg="del mod">
          <ac:chgData name="Antony Britto" userId="d1019b0b-29f6-4a1d-ad02-0d91a36ee451" providerId="ADAL" clId="{470C125B-AADB-41D9-870B-F76922745A9D}" dt="2023-04-03T01:18:23.142" v="8280" actId="165"/>
          <ac:grpSpMkLst>
            <pc:docMk/>
            <pc:sldMk cId="0" sldId="312"/>
            <ac:grpSpMk id="9" creationId="{2B94DD12-EF6C-1E29-CF54-CE19F9315973}"/>
          </ac:grpSpMkLst>
        </pc:grpChg>
        <pc:grpChg chg="mod">
          <ac:chgData name="Antony Britto" userId="d1019b0b-29f6-4a1d-ad02-0d91a36ee451" providerId="ADAL" clId="{470C125B-AADB-41D9-870B-F76922745A9D}" dt="2023-04-03T01:17:56.087" v="8274" actId="1076"/>
          <ac:grpSpMkLst>
            <pc:docMk/>
            <pc:sldMk cId="0" sldId="312"/>
            <ac:grpSpMk id="16" creationId="{CCFED1C4-F79A-E650-15D8-669A6DF1C32A}"/>
          </ac:grpSpMkLst>
        </pc:grpChg>
        <pc:grpChg chg="add mod">
          <ac:chgData name="Antony Britto" userId="d1019b0b-29f6-4a1d-ad02-0d91a36ee451" providerId="ADAL" clId="{470C125B-AADB-41D9-870B-F76922745A9D}" dt="2023-04-03T01:18:35.667" v="8282" actId="164"/>
          <ac:grpSpMkLst>
            <pc:docMk/>
            <pc:sldMk cId="0" sldId="312"/>
            <ac:grpSpMk id="19" creationId="{72647558-8309-61B5-BA11-72E22959B24B}"/>
          </ac:grpSpMkLst>
        </pc:grpChg>
        <pc:grpChg chg="add mod">
          <ac:chgData name="Antony Britto" userId="d1019b0b-29f6-4a1d-ad02-0d91a36ee451" providerId="ADAL" clId="{470C125B-AADB-41D9-870B-F76922745A9D}" dt="2023-04-03T01:18:41.774" v="8283" actId="164"/>
          <ac:grpSpMkLst>
            <pc:docMk/>
            <pc:sldMk cId="0" sldId="312"/>
            <ac:grpSpMk id="20" creationId="{C74A20C6-130B-C029-2BA2-201D587FABA5}"/>
          </ac:grpSpMkLst>
        </pc:grpChg>
        <pc:grpChg chg="mod">
          <ac:chgData name="Antony Britto" userId="d1019b0b-29f6-4a1d-ad02-0d91a36ee451" providerId="ADAL" clId="{470C125B-AADB-41D9-870B-F76922745A9D}" dt="2023-04-03T02:31:53.627" v="8438" actId="1076"/>
          <ac:grpSpMkLst>
            <pc:docMk/>
            <pc:sldMk cId="0" sldId="312"/>
            <ac:grpSpMk id="23" creationId="{EBF8AE49-747D-7D70-2FAC-D2A4FD8DAD66}"/>
          </ac:grpSpMkLst>
        </pc:grpChg>
        <pc:picChg chg="mod">
          <ac:chgData name="Antony Britto" userId="d1019b0b-29f6-4a1d-ad02-0d91a36ee451" providerId="ADAL" clId="{470C125B-AADB-41D9-870B-F76922745A9D}" dt="2023-04-03T02:34:47.847" v="8477" actId="1076"/>
          <ac:picMkLst>
            <pc:docMk/>
            <pc:sldMk cId="0" sldId="312"/>
            <ac:picMk id="2" creationId="{D406E279-E880-8285-DC2E-7703E2D9CDB1}"/>
          </ac:picMkLst>
        </pc:picChg>
        <pc:picChg chg="add mod modCrop">
          <ac:chgData name="Antony Britto" userId="d1019b0b-29f6-4a1d-ad02-0d91a36ee451" providerId="ADAL" clId="{470C125B-AADB-41D9-870B-F76922745A9D}" dt="2023-04-03T02:35:03.021" v="8478" actId="1076"/>
          <ac:picMkLst>
            <pc:docMk/>
            <pc:sldMk cId="0" sldId="312"/>
            <ac:picMk id="9" creationId="{1C8C3F93-68F8-B5BB-11F9-7EFF59DCD2C4}"/>
          </ac:picMkLst>
        </pc:picChg>
        <pc:picChg chg="mod modCrop">
          <ac:chgData name="Antony Britto" userId="d1019b0b-29f6-4a1d-ad02-0d91a36ee451" providerId="ADAL" clId="{470C125B-AADB-41D9-870B-F76922745A9D}" dt="2023-04-03T02:33:33.774" v="8464" actId="1076"/>
          <ac:picMkLst>
            <pc:docMk/>
            <pc:sldMk cId="0" sldId="312"/>
            <ac:picMk id="21" creationId="{F2EC05E0-EEC2-D36E-FEA3-66ADDBD49105}"/>
          </ac:picMkLst>
        </pc:picChg>
        <pc:picChg chg="mod modCrop">
          <ac:chgData name="Antony Britto" userId="d1019b0b-29f6-4a1d-ad02-0d91a36ee451" providerId="ADAL" clId="{470C125B-AADB-41D9-870B-F76922745A9D}" dt="2023-04-03T02:32:59.527" v="8456" actId="1076"/>
          <ac:picMkLst>
            <pc:docMk/>
            <pc:sldMk cId="0" sldId="312"/>
            <ac:picMk id="22" creationId="{C17E7E14-2A47-85AA-BB9E-E9FD088FCDC9}"/>
          </ac:picMkLst>
        </pc:picChg>
        <pc:picChg chg="mod">
          <ac:chgData name="Antony Britto" userId="d1019b0b-29f6-4a1d-ad02-0d91a36ee451" providerId="ADAL" clId="{470C125B-AADB-41D9-870B-F76922745A9D}" dt="2023-04-03T01:18:14.939" v="8279" actId="1076"/>
          <ac:picMkLst>
            <pc:docMk/>
            <pc:sldMk cId="0" sldId="312"/>
            <ac:picMk id="55" creationId="{9DAE02BF-26B5-522E-7F83-106E12C6D298}"/>
          </ac:picMkLst>
        </pc:picChg>
      </pc:sldChg>
      <pc:sldChg chg="modSp mod">
        <pc:chgData name="Antony Britto" userId="d1019b0b-29f6-4a1d-ad02-0d91a36ee451" providerId="ADAL" clId="{470C125B-AADB-41D9-870B-F76922745A9D}" dt="2023-04-02T00:40:38.628" v="4182" actId="13219"/>
        <pc:sldMkLst>
          <pc:docMk/>
          <pc:sldMk cId="0" sldId="313"/>
        </pc:sldMkLst>
        <pc:graphicFrameChg chg="modGraphic">
          <ac:chgData name="Antony Britto" userId="d1019b0b-29f6-4a1d-ad02-0d91a36ee451" providerId="ADAL" clId="{470C125B-AADB-41D9-870B-F76922745A9D}" dt="2023-04-02T00:40:38.628" v="4182" actId="13219"/>
          <ac:graphicFrameMkLst>
            <pc:docMk/>
            <pc:sldMk cId="0" sldId="313"/>
            <ac:graphicFrameMk id="4" creationId="{00000000-0000-0000-0000-000000000000}"/>
          </ac:graphicFrameMkLst>
        </pc:graphicFrameChg>
      </pc:sldChg>
      <pc:sldChg chg="addSp delSp modSp mod ord modAnim modNotesTx">
        <pc:chgData name="Antony Britto" userId="d1019b0b-29f6-4a1d-ad02-0d91a36ee451" providerId="ADAL" clId="{470C125B-AADB-41D9-870B-F76922745A9D}" dt="2023-04-03T01:10:16.654" v="8262"/>
        <pc:sldMkLst>
          <pc:docMk/>
          <pc:sldMk cId="798623382" sldId="326"/>
        </pc:sldMkLst>
        <pc:spChg chg="mod topLvl">
          <ac:chgData name="Antony Britto" userId="d1019b0b-29f6-4a1d-ad02-0d91a36ee451" providerId="ADAL" clId="{470C125B-AADB-41D9-870B-F76922745A9D}" dt="2023-04-02T14:26:13.536" v="4332" actId="165"/>
          <ac:spMkLst>
            <pc:docMk/>
            <pc:sldMk cId="798623382" sldId="326"/>
            <ac:spMk id="5" creationId="{DA0EEF19-AEAA-4B40-666A-ED62320DE066}"/>
          </ac:spMkLst>
        </pc:spChg>
        <pc:spChg chg="mod topLvl">
          <ac:chgData name="Antony Britto" userId="d1019b0b-29f6-4a1d-ad02-0d91a36ee451" providerId="ADAL" clId="{470C125B-AADB-41D9-870B-F76922745A9D}" dt="2023-04-02T14:26:13.536" v="4332" actId="165"/>
          <ac:spMkLst>
            <pc:docMk/>
            <pc:sldMk cId="798623382" sldId="326"/>
            <ac:spMk id="12" creationId="{F31B7585-7D3C-647D-C077-7406861E71FB}"/>
          </ac:spMkLst>
        </pc:spChg>
        <pc:spChg chg="mod topLvl">
          <ac:chgData name="Antony Britto" userId="d1019b0b-29f6-4a1d-ad02-0d91a36ee451" providerId="ADAL" clId="{470C125B-AADB-41D9-870B-F76922745A9D}" dt="2023-04-02T14:29:12.514" v="4352" actId="165"/>
          <ac:spMkLst>
            <pc:docMk/>
            <pc:sldMk cId="798623382" sldId="326"/>
            <ac:spMk id="17" creationId="{34CD8006-7CEA-65B1-E4A4-C8979247EB99}"/>
          </ac:spMkLst>
        </pc:spChg>
        <pc:spChg chg="mod topLvl">
          <ac:chgData name="Antony Britto" userId="d1019b0b-29f6-4a1d-ad02-0d91a36ee451" providerId="ADAL" clId="{470C125B-AADB-41D9-870B-F76922745A9D}" dt="2023-04-02T14:29:12.514" v="4352" actId="165"/>
          <ac:spMkLst>
            <pc:docMk/>
            <pc:sldMk cId="798623382" sldId="326"/>
            <ac:spMk id="24" creationId="{135F9997-0C3C-B548-2745-1F35AEBB5DA4}"/>
          </ac:spMkLst>
        </pc:spChg>
        <pc:grpChg chg="del mod">
          <ac:chgData name="Antony Britto" userId="d1019b0b-29f6-4a1d-ad02-0d91a36ee451" providerId="ADAL" clId="{470C125B-AADB-41D9-870B-F76922745A9D}" dt="2023-04-02T14:26:13.536" v="4332" actId="165"/>
          <ac:grpSpMkLst>
            <pc:docMk/>
            <pc:sldMk cId="798623382" sldId="326"/>
            <ac:grpSpMk id="15" creationId="{C8A55384-A626-F849-1C76-74E2CFB857C3}"/>
          </ac:grpSpMkLst>
        </pc:grpChg>
        <pc:grpChg chg="del mod topLvl">
          <ac:chgData name="Antony Britto" userId="d1019b0b-29f6-4a1d-ad02-0d91a36ee451" providerId="ADAL" clId="{470C125B-AADB-41D9-870B-F76922745A9D}" dt="2023-04-02T14:29:12.514" v="4352" actId="165"/>
          <ac:grpSpMkLst>
            <pc:docMk/>
            <pc:sldMk cId="798623382" sldId="326"/>
            <ac:grpSpMk id="16" creationId="{95B2AEFA-F35C-1B79-E3FF-483C15DD0302}"/>
          </ac:grpSpMkLst>
        </pc:grpChg>
        <pc:grpChg chg="del mod">
          <ac:chgData name="Antony Britto" userId="d1019b0b-29f6-4a1d-ad02-0d91a36ee451" providerId="ADAL" clId="{470C125B-AADB-41D9-870B-F76922745A9D}" dt="2023-04-02T14:25:36.035" v="4328" actId="165"/>
          <ac:grpSpMkLst>
            <pc:docMk/>
            <pc:sldMk cId="798623382" sldId="326"/>
            <ac:grpSpMk id="14343" creationId="{3B298118-E4F4-9BEE-0770-B321C83F1326}"/>
          </ac:grpSpMkLst>
        </pc:grpChg>
        <pc:picChg chg="add mod">
          <ac:chgData name="Antony Britto" userId="d1019b0b-29f6-4a1d-ad02-0d91a36ee451" providerId="ADAL" clId="{470C125B-AADB-41D9-870B-F76922745A9D}" dt="2023-04-02T14:31:17.905" v="4379" actId="1076"/>
          <ac:picMkLst>
            <pc:docMk/>
            <pc:sldMk cId="798623382" sldId="326"/>
            <ac:picMk id="6" creationId="{2DC9E9E9-DB0B-DE28-C202-5E7FBCEEB70D}"/>
          </ac:picMkLst>
        </pc:picChg>
        <pc:picChg chg="add mod">
          <ac:chgData name="Antony Britto" userId="d1019b0b-29f6-4a1d-ad02-0d91a36ee451" providerId="ADAL" clId="{470C125B-AADB-41D9-870B-F76922745A9D}" dt="2023-04-02T14:31:06.104" v="4375" actId="1076"/>
          <ac:picMkLst>
            <pc:docMk/>
            <pc:sldMk cId="798623382" sldId="326"/>
            <ac:picMk id="7" creationId="{3ED1FB24-0139-B835-ABC7-3B378D7DAD06}"/>
          </ac:picMkLst>
        </pc:picChg>
        <pc:picChg chg="del mod topLvl">
          <ac:chgData name="Antony Britto" userId="d1019b0b-29f6-4a1d-ad02-0d91a36ee451" providerId="ADAL" clId="{470C125B-AADB-41D9-870B-F76922745A9D}" dt="2023-04-02T14:30:35.744" v="4367" actId="21"/>
          <ac:picMkLst>
            <pc:docMk/>
            <pc:sldMk cId="798623382" sldId="326"/>
            <ac:picMk id="8" creationId="{1590DF85-4F91-2EDC-033F-9974CC10BEC7}"/>
          </ac:picMkLst>
        </pc:picChg>
        <pc:picChg chg="add mod">
          <ac:chgData name="Antony Britto" userId="d1019b0b-29f6-4a1d-ad02-0d91a36ee451" providerId="ADAL" clId="{470C125B-AADB-41D9-870B-F76922745A9D}" dt="2023-04-02T14:30:52.102" v="4372" actId="1076"/>
          <ac:picMkLst>
            <pc:docMk/>
            <pc:sldMk cId="798623382" sldId="326"/>
            <ac:picMk id="9" creationId="{90886634-205F-55B2-FA8A-44C0FED2DEEB}"/>
          </ac:picMkLst>
        </pc:picChg>
        <pc:picChg chg="del mod topLvl">
          <ac:chgData name="Antony Britto" userId="d1019b0b-29f6-4a1d-ad02-0d91a36ee451" providerId="ADAL" clId="{470C125B-AADB-41D9-870B-F76922745A9D}" dt="2023-04-02T14:30:39.731" v="4369" actId="21"/>
          <ac:picMkLst>
            <pc:docMk/>
            <pc:sldMk cId="798623382" sldId="326"/>
            <ac:picMk id="10" creationId="{F14C2C6F-D374-7B44-69AA-D78C0172FF3C}"/>
          </ac:picMkLst>
        </pc:picChg>
        <pc:picChg chg="add mod">
          <ac:chgData name="Antony Britto" userId="d1019b0b-29f6-4a1d-ad02-0d91a36ee451" providerId="ADAL" clId="{470C125B-AADB-41D9-870B-F76922745A9D}" dt="2023-04-02T14:30:48.523" v="4371" actId="1076"/>
          <ac:picMkLst>
            <pc:docMk/>
            <pc:sldMk cId="798623382" sldId="326"/>
            <ac:picMk id="11" creationId="{4BC48B93-F257-6A62-4C1D-EEBD0648CDB5}"/>
          </ac:picMkLst>
        </pc:picChg>
        <pc:picChg chg="del mod topLvl">
          <ac:chgData name="Antony Britto" userId="d1019b0b-29f6-4a1d-ad02-0d91a36ee451" providerId="ADAL" clId="{470C125B-AADB-41D9-870B-F76922745A9D}" dt="2023-04-02T14:31:12.805" v="4378" actId="21"/>
          <ac:picMkLst>
            <pc:docMk/>
            <pc:sldMk cId="798623382" sldId="326"/>
            <ac:picMk id="25" creationId="{0A72FDAD-C207-A5DF-151B-76564B87D028}"/>
          </ac:picMkLst>
        </pc:picChg>
        <pc:picChg chg="mod topLvl">
          <ac:chgData name="Antony Britto" userId="d1019b0b-29f6-4a1d-ad02-0d91a36ee451" providerId="ADAL" clId="{470C125B-AADB-41D9-870B-F76922745A9D}" dt="2023-04-02T14:31:07.726" v="4376" actId="1076"/>
          <ac:picMkLst>
            <pc:docMk/>
            <pc:sldMk cId="798623382" sldId="326"/>
            <ac:picMk id="27" creationId="{B226E23F-CCEE-63C9-0CCE-091ACF153429}"/>
          </ac:picMkLst>
        </pc:picChg>
        <pc:picChg chg="add del mod">
          <ac:chgData name="Antony Britto" userId="d1019b0b-29f6-4a1d-ad02-0d91a36ee451" providerId="ADAL" clId="{470C125B-AADB-41D9-870B-F76922745A9D}" dt="2023-04-02T14:30:58.568" v="4374" actId="21"/>
          <ac:picMkLst>
            <pc:docMk/>
            <pc:sldMk cId="798623382" sldId="326"/>
            <ac:picMk id="1026" creationId="{E706D0DA-FA12-134B-9CD9-F6B3948A9103}"/>
          </ac:picMkLst>
        </pc:picChg>
        <pc:picChg chg="mod topLvl">
          <ac:chgData name="Antony Britto" userId="d1019b0b-29f6-4a1d-ad02-0d91a36ee451" providerId="ADAL" clId="{470C125B-AADB-41D9-870B-F76922745A9D}" dt="2023-04-02T14:25:36.035" v="4328" actId="165"/>
          <ac:picMkLst>
            <pc:docMk/>
            <pc:sldMk cId="798623382" sldId="326"/>
            <ac:picMk id="14342" creationId="{620848F2-FD05-741C-1565-57B443CFCA4A}"/>
          </ac:picMkLst>
        </pc:picChg>
        <pc:picChg chg="mod topLvl">
          <ac:chgData name="Antony Britto" userId="d1019b0b-29f6-4a1d-ad02-0d91a36ee451" providerId="ADAL" clId="{470C125B-AADB-41D9-870B-F76922745A9D}" dt="2023-04-02T14:26:13.536" v="4332" actId="165"/>
          <ac:picMkLst>
            <pc:docMk/>
            <pc:sldMk cId="798623382" sldId="326"/>
            <ac:picMk id="15364" creationId="{44C00E42-8C56-C28B-ED05-720ED3E12105}"/>
          </ac:picMkLst>
        </pc:picChg>
        <pc:picChg chg="mod topLvl">
          <ac:chgData name="Antony Britto" userId="d1019b0b-29f6-4a1d-ad02-0d91a36ee451" providerId="ADAL" clId="{470C125B-AADB-41D9-870B-F76922745A9D}" dt="2023-04-02T14:26:13.536" v="4332" actId="165"/>
          <ac:picMkLst>
            <pc:docMk/>
            <pc:sldMk cId="798623382" sldId="326"/>
            <ac:picMk id="15366" creationId="{30B5C41F-0BE3-E408-45A3-C868EB51386A}"/>
          </ac:picMkLst>
        </pc:picChg>
        <pc:picChg chg="mod topLvl">
          <ac:chgData name="Antony Britto" userId="d1019b0b-29f6-4a1d-ad02-0d91a36ee451" providerId="ADAL" clId="{470C125B-AADB-41D9-870B-F76922745A9D}" dt="2023-04-02T14:26:13.536" v="4332" actId="165"/>
          <ac:picMkLst>
            <pc:docMk/>
            <pc:sldMk cId="798623382" sldId="326"/>
            <ac:picMk id="15368" creationId="{D9F784B1-7F27-1AD3-3210-663FBD7441D6}"/>
          </ac:picMkLst>
        </pc:picChg>
        <pc:picChg chg="mod topLvl">
          <ac:chgData name="Antony Britto" userId="d1019b0b-29f6-4a1d-ad02-0d91a36ee451" providerId="ADAL" clId="{470C125B-AADB-41D9-870B-F76922745A9D}" dt="2023-04-02T14:26:13.536" v="4332" actId="165"/>
          <ac:picMkLst>
            <pc:docMk/>
            <pc:sldMk cId="798623382" sldId="326"/>
            <ac:picMk id="15370" creationId="{EDD0A057-194E-6EBE-1A9D-D3F6093030D1}"/>
          </ac:picMkLst>
        </pc:picChg>
        <pc:cxnChg chg="mod">
          <ac:chgData name="Antony Britto" userId="d1019b0b-29f6-4a1d-ad02-0d91a36ee451" providerId="ADAL" clId="{470C125B-AADB-41D9-870B-F76922745A9D}" dt="2023-04-02T14:22:48.939" v="4297" actId="14100"/>
          <ac:cxnSpMkLst>
            <pc:docMk/>
            <pc:sldMk cId="798623382" sldId="326"/>
            <ac:cxnSpMk id="14349" creationId="{8D39C63C-2AAF-E176-343B-4122D71FD598}"/>
          </ac:cxnSpMkLst>
        </pc:cxnChg>
      </pc:sldChg>
      <pc:sldChg chg="addSp delSp modSp mod modNotesTx">
        <pc:chgData name="Antony Britto" userId="d1019b0b-29f6-4a1d-ad02-0d91a36ee451" providerId="ADAL" clId="{470C125B-AADB-41D9-870B-F76922745A9D}" dt="2023-04-03T13:50:24.579" v="9101" actId="1076"/>
        <pc:sldMkLst>
          <pc:docMk/>
          <pc:sldMk cId="3423977744" sldId="327"/>
        </pc:sldMkLst>
        <pc:spChg chg="add del">
          <ac:chgData name="Antony Britto" userId="d1019b0b-29f6-4a1d-ad02-0d91a36ee451" providerId="ADAL" clId="{470C125B-AADB-41D9-870B-F76922745A9D}" dt="2023-04-02T15:16:54.555" v="4750" actId="22"/>
          <ac:spMkLst>
            <pc:docMk/>
            <pc:sldMk cId="3423977744" sldId="327"/>
            <ac:spMk id="3" creationId="{6D3807B2-722E-C201-7BFF-744704295262}"/>
          </ac:spMkLst>
        </pc:spChg>
        <pc:spChg chg="mod">
          <ac:chgData name="Antony Britto" userId="d1019b0b-29f6-4a1d-ad02-0d91a36ee451" providerId="ADAL" clId="{470C125B-AADB-41D9-870B-F76922745A9D}" dt="2023-04-03T01:08:35.160" v="8245" actId="255"/>
          <ac:spMkLst>
            <pc:docMk/>
            <pc:sldMk cId="3423977744" sldId="327"/>
            <ac:spMk id="7" creationId="{ADD1FFFE-C699-3291-21B8-BC3DED015A94}"/>
          </ac:spMkLst>
        </pc:spChg>
        <pc:spChg chg="mod">
          <ac:chgData name="Antony Britto" userId="d1019b0b-29f6-4a1d-ad02-0d91a36ee451" providerId="ADAL" clId="{470C125B-AADB-41D9-870B-F76922745A9D}" dt="2023-04-03T01:14:55.651" v="8270" actId="122"/>
          <ac:spMkLst>
            <pc:docMk/>
            <pc:sldMk cId="3423977744" sldId="327"/>
            <ac:spMk id="10" creationId="{A3EA0BE2-770E-A6C6-B4F5-0135A98BE27F}"/>
          </ac:spMkLst>
        </pc:spChg>
        <pc:spChg chg="add del">
          <ac:chgData name="Antony Britto" userId="d1019b0b-29f6-4a1d-ad02-0d91a36ee451" providerId="ADAL" clId="{470C125B-AADB-41D9-870B-F76922745A9D}" dt="2023-04-02T15:17:16.917" v="4756" actId="22"/>
          <ac:spMkLst>
            <pc:docMk/>
            <pc:sldMk cId="3423977744" sldId="327"/>
            <ac:spMk id="11" creationId="{56EAB175-527D-5569-DE82-A3DEA5138202}"/>
          </ac:spMkLst>
        </pc:spChg>
        <pc:spChg chg="mod">
          <ac:chgData name="Antony Britto" userId="d1019b0b-29f6-4a1d-ad02-0d91a36ee451" providerId="ADAL" clId="{470C125B-AADB-41D9-870B-F76922745A9D}" dt="2023-04-03T02:10:57.004" v="8298" actId="255"/>
          <ac:spMkLst>
            <pc:docMk/>
            <pc:sldMk cId="3423977744" sldId="327"/>
            <ac:spMk id="13" creationId="{782AB03C-6B1F-9CB9-543F-4B03E46471FB}"/>
          </ac:spMkLst>
        </pc:spChg>
        <pc:spChg chg="mod">
          <ac:chgData name="Antony Britto" userId="d1019b0b-29f6-4a1d-ad02-0d91a36ee451" providerId="ADAL" clId="{470C125B-AADB-41D9-870B-F76922745A9D}" dt="2023-04-03T13:28:00.909" v="8696" actId="20577"/>
          <ac:spMkLst>
            <pc:docMk/>
            <pc:sldMk cId="3423977744" sldId="327"/>
            <ac:spMk id="16" creationId="{62BE7237-2461-01D6-476C-AA1C4DA32428}"/>
          </ac:spMkLst>
        </pc:spChg>
        <pc:spChg chg="mod">
          <ac:chgData name="Antony Britto" userId="d1019b0b-29f6-4a1d-ad02-0d91a36ee451" providerId="ADAL" clId="{470C125B-AADB-41D9-870B-F76922745A9D}" dt="2023-04-03T13:26:23.540" v="8665" actId="20577"/>
          <ac:spMkLst>
            <pc:docMk/>
            <pc:sldMk cId="3423977744" sldId="327"/>
            <ac:spMk id="19" creationId="{93B87925-E924-610B-1DA6-12845011028A}"/>
          </ac:spMkLst>
        </pc:spChg>
        <pc:spChg chg="mod">
          <ac:chgData name="Antony Britto" userId="d1019b0b-29f6-4a1d-ad02-0d91a36ee451" providerId="ADAL" clId="{470C125B-AADB-41D9-870B-F76922745A9D}" dt="2023-04-03T13:50:03.838" v="9100" actId="14100"/>
          <ac:spMkLst>
            <pc:docMk/>
            <pc:sldMk cId="3423977744" sldId="327"/>
            <ac:spMk id="22" creationId="{0A737528-C251-CF6E-7AE7-DF7D07B050EC}"/>
          </ac:spMkLst>
        </pc:spChg>
        <pc:spChg chg="mod">
          <ac:chgData name="Antony Britto" userId="d1019b0b-29f6-4a1d-ad02-0d91a36ee451" providerId="ADAL" clId="{470C125B-AADB-41D9-870B-F76922745A9D}" dt="2023-04-03T01:08:36.625" v="8246" actId="255"/>
          <ac:spMkLst>
            <pc:docMk/>
            <pc:sldMk cId="3423977744" sldId="327"/>
            <ac:spMk id="24" creationId="{1BA8783B-2E06-59C4-F99C-DA66F64E8514}"/>
          </ac:spMkLst>
        </pc:spChg>
        <pc:spChg chg="mod">
          <ac:chgData name="Antony Britto" userId="d1019b0b-29f6-4a1d-ad02-0d91a36ee451" providerId="ADAL" clId="{470C125B-AADB-41D9-870B-F76922745A9D}" dt="2023-04-03T01:08:36.625" v="8246" actId="255"/>
          <ac:spMkLst>
            <pc:docMk/>
            <pc:sldMk cId="3423977744" sldId="327"/>
            <ac:spMk id="31" creationId="{203177BB-6C36-EECA-3E38-4C5E4B743206}"/>
          </ac:spMkLst>
        </pc:spChg>
        <pc:spChg chg="mod">
          <ac:chgData name="Antony Britto" userId="d1019b0b-29f6-4a1d-ad02-0d91a36ee451" providerId="ADAL" clId="{470C125B-AADB-41D9-870B-F76922745A9D}" dt="2023-04-03T01:08:36.625" v="8246" actId="255"/>
          <ac:spMkLst>
            <pc:docMk/>
            <pc:sldMk cId="3423977744" sldId="327"/>
            <ac:spMk id="32" creationId="{01DD15F1-9DE2-C43A-B736-11FCC72EEC34}"/>
          </ac:spMkLst>
        </pc:spChg>
        <pc:spChg chg="mod">
          <ac:chgData name="Antony Britto" userId="d1019b0b-29f6-4a1d-ad02-0d91a36ee451" providerId="ADAL" clId="{470C125B-AADB-41D9-870B-F76922745A9D}" dt="2023-04-03T01:08:36.625" v="8246" actId="255"/>
          <ac:spMkLst>
            <pc:docMk/>
            <pc:sldMk cId="3423977744" sldId="327"/>
            <ac:spMk id="33" creationId="{A24015FB-5F23-8834-CB5D-A57E36A58158}"/>
          </ac:spMkLst>
        </pc:spChg>
        <pc:spChg chg="mod">
          <ac:chgData name="Antony Britto" userId="d1019b0b-29f6-4a1d-ad02-0d91a36ee451" providerId="ADAL" clId="{470C125B-AADB-41D9-870B-F76922745A9D}" dt="2023-04-03T01:08:36.625" v="8246" actId="255"/>
          <ac:spMkLst>
            <pc:docMk/>
            <pc:sldMk cId="3423977744" sldId="327"/>
            <ac:spMk id="34" creationId="{7AD31938-1CC3-709F-E17E-56521C976DC4}"/>
          </ac:spMkLst>
        </pc:spChg>
        <pc:spChg chg="mod">
          <ac:chgData name="Antony Britto" userId="d1019b0b-29f6-4a1d-ad02-0d91a36ee451" providerId="ADAL" clId="{470C125B-AADB-41D9-870B-F76922745A9D}" dt="2023-04-03T01:08:36.625" v="8246" actId="255"/>
          <ac:spMkLst>
            <pc:docMk/>
            <pc:sldMk cId="3423977744" sldId="327"/>
            <ac:spMk id="35" creationId="{1394B629-B784-ABB6-B2CC-FEC272DA01D9}"/>
          </ac:spMkLst>
        </pc:spChg>
        <pc:spChg chg="mod">
          <ac:chgData name="Antony Britto" userId="d1019b0b-29f6-4a1d-ad02-0d91a36ee451" providerId="ADAL" clId="{470C125B-AADB-41D9-870B-F76922745A9D}" dt="2023-04-03T13:24:57.438" v="8650" actId="207"/>
          <ac:spMkLst>
            <pc:docMk/>
            <pc:sldMk cId="3423977744" sldId="327"/>
            <ac:spMk id="39" creationId="{763709D8-09B5-CDCF-0EEB-56EC867D14D7}"/>
          </ac:spMkLst>
        </pc:spChg>
        <pc:spChg chg="mod">
          <ac:chgData name="Antony Britto" userId="d1019b0b-29f6-4a1d-ad02-0d91a36ee451" providerId="ADAL" clId="{470C125B-AADB-41D9-870B-F76922745A9D}" dt="2023-04-03T13:25:59.589" v="8657" actId="207"/>
          <ac:spMkLst>
            <pc:docMk/>
            <pc:sldMk cId="3423977744" sldId="327"/>
            <ac:spMk id="40" creationId="{98894978-60E9-CCD9-5384-660A4DB86503}"/>
          </ac:spMkLst>
        </pc:spChg>
        <pc:spChg chg="mod">
          <ac:chgData name="Antony Britto" userId="d1019b0b-29f6-4a1d-ad02-0d91a36ee451" providerId="ADAL" clId="{470C125B-AADB-41D9-870B-F76922745A9D}" dt="2023-04-03T13:25:20.736" v="8652" actId="207"/>
          <ac:spMkLst>
            <pc:docMk/>
            <pc:sldMk cId="3423977744" sldId="327"/>
            <ac:spMk id="41" creationId="{AAFF4EC4-4754-2856-6A00-B0DF2E9CB7C1}"/>
          </ac:spMkLst>
        </pc:spChg>
        <pc:spChg chg="mod">
          <ac:chgData name="Antony Britto" userId="d1019b0b-29f6-4a1d-ad02-0d91a36ee451" providerId="ADAL" clId="{470C125B-AADB-41D9-870B-F76922745A9D}" dt="2023-04-03T13:25:26.952" v="8653" actId="207"/>
          <ac:spMkLst>
            <pc:docMk/>
            <pc:sldMk cId="3423977744" sldId="327"/>
            <ac:spMk id="42" creationId="{8AACDF7F-B4A3-00DF-5084-610336ECE886}"/>
          </ac:spMkLst>
        </pc:spChg>
        <pc:spChg chg="mod">
          <ac:chgData name="Antony Britto" userId="d1019b0b-29f6-4a1d-ad02-0d91a36ee451" providerId="ADAL" clId="{470C125B-AADB-41D9-870B-F76922745A9D}" dt="2023-04-03T13:25:38.800" v="8654" actId="207"/>
          <ac:spMkLst>
            <pc:docMk/>
            <pc:sldMk cId="3423977744" sldId="327"/>
            <ac:spMk id="43" creationId="{9811448E-DE83-FC28-6260-643FC37BEDA6}"/>
          </ac:spMkLst>
        </pc:spChg>
        <pc:spChg chg="mod">
          <ac:chgData name="Antony Britto" userId="d1019b0b-29f6-4a1d-ad02-0d91a36ee451" providerId="ADAL" clId="{470C125B-AADB-41D9-870B-F76922745A9D}" dt="2023-04-03T13:25:52.796" v="8656" actId="207"/>
          <ac:spMkLst>
            <pc:docMk/>
            <pc:sldMk cId="3423977744" sldId="327"/>
            <ac:spMk id="44" creationId="{7DF940B4-675E-D6A8-5B3B-A01159EE66BC}"/>
          </ac:spMkLst>
        </pc:spChg>
        <pc:grpChg chg="add mod">
          <ac:chgData name="Antony Britto" userId="d1019b0b-29f6-4a1d-ad02-0d91a36ee451" providerId="ADAL" clId="{470C125B-AADB-41D9-870B-F76922745A9D}" dt="2023-04-02T20:58:43.159" v="5202" actId="1076"/>
          <ac:grpSpMkLst>
            <pc:docMk/>
            <pc:sldMk cId="3423977744" sldId="327"/>
            <ac:grpSpMk id="12" creationId="{4104F09D-028A-60DE-1D7B-D5DADB92B894}"/>
          </ac:grpSpMkLst>
        </pc:grpChg>
        <pc:grpChg chg="add mod">
          <ac:chgData name="Antony Britto" userId="d1019b0b-29f6-4a1d-ad02-0d91a36ee451" providerId="ADAL" clId="{470C125B-AADB-41D9-870B-F76922745A9D}" dt="2023-04-02T20:59:00.828" v="5204" actId="1076"/>
          <ac:grpSpMkLst>
            <pc:docMk/>
            <pc:sldMk cId="3423977744" sldId="327"/>
            <ac:grpSpMk id="14" creationId="{F17E1F7C-59EA-CD69-9CDA-04BEFAE70A60}"/>
          </ac:grpSpMkLst>
        </pc:grpChg>
        <pc:grpChg chg="add mod">
          <ac:chgData name="Antony Britto" userId="d1019b0b-29f6-4a1d-ad02-0d91a36ee451" providerId="ADAL" clId="{470C125B-AADB-41D9-870B-F76922745A9D}" dt="2023-04-02T20:58:55.059" v="5203" actId="1076"/>
          <ac:grpSpMkLst>
            <pc:docMk/>
            <pc:sldMk cId="3423977744" sldId="327"/>
            <ac:grpSpMk id="15" creationId="{60B7CB63-84A5-4E06-FC3F-98B101FDD606}"/>
          </ac:grpSpMkLst>
        </pc:grpChg>
        <pc:grpChg chg="add mod">
          <ac:chgData name="Antony Britto" userId="d1019b0b-29f6-4a1d-ad02-0d91a36ee451" providerId="ADAL" clId="{470C125B-AADB-41D9-870B-F76922745A9D}" dt="2023-04-02T20:58:37.073" v="5201" actId="1076"/>
          <ac:grpSpMkLst>
            <pc:docMk/>
            <pc:sldMk cId="3423977744" sldId="327"/>
            <ac:grpSpMk id="17" creationId="{879499E5-8246-3F86-2061-E7F8A87A4642}"/>
          </ac:grpSpMkLst>
        </pc:grpChg>
        <pc:grpChg chg="add mod">
          <ac:chgData name="Antony Britto" userId="d1019b0b-29f6-4a1d-ad02-0d91a36ee451" providerId="ADAL" clId="{470C125B-AADB-41D9-870B-F76922745A9D}" dt="2023-04-02T20:59:10.688" v="5206" actId="1076"/>
          <ac:grpSpMkLst>
            <pc:docMk/>
            <pc:sldMk cId="3423977744" sldId="327"/>
            <ac:grpSpMk id="18" creationId="{5D171FF1-904C-9ABD-E70B-34EE92CC99D2}"/>
          </ac:grpSpMkLst>
        </pc:grpChg>
        <pc:grpChg chg="add mod">
          <ac:chgData name="Antony Britto" userId="d1019b0b-29f6-4a1d-ad02-0d91a36ee451" providerId="ADAL" clId="{470C125B-AADB-41D9-870B-F76922745A9D}" dt="2023-04-02T20:59:41.998" v="5210" actId="164"/>
          <ac:grpSpMkLst>
            <pc:docMk/>
            <pc:sldMk cId="3423977744" sldId="327"/>
            <ac:grpSpMk id="20" creationId="{14275F75-067E-3A33-37D9-A116337F9617}"/>
          </ac:grpSpMkLst>
        </pc:grpChg>
        <pc:grpChg chg="mod">
          <ac:chgData name="Antony Britto" userId="d1019b0b-29f6-4a1d-ad02-0d91a36ee451" providerId="ADAL" clId="{470C125B-AADB-41D9-870B-F76922745A9D}" dt="2023-04-03T13:50:24.579" v="9101" actId="1076"/>
          <ac:grpSpMkLst>
            <pc:docMk/>
            <pc:sldMk cId="3423977744" sldId="327"/>
            <ac:grpSpMk id="56" creationId="{46232690-F11A-C2C4-CAC1-E264CE1D1CF0}"/>
          </ac:grpSpMkLst>
        </pc:grpChg>
        <pc:grpChg chg="mod">
          <ac:chgData name="Antony Britto" userId="d1019b0b-29f6-4a1d-ad02-0d91a36ee451" providerId="ADAL" clId="{470C125B-AADB-41D9-870B-F76922745A9D}" dt="2023-04-03T13:25:44.665" v="8655" actId="1076"/>
          <ac:grpSpMkLst>
            <pc:docMk/>
            <pc:sldMk cId="3423977744" sldId="327"/>
            <ac:grpSpMk id="68" creationId="{FF3514BA-0F5D-E5B8-40CD-0DE1F5F68DAC}"/>
          </ac:grpSpMkLst>
        </pc:grpChg>
        <pc:picChg chg="add del">
          <ac:chgData name="Antony Britto" userId="d1019b0b-29f6-4a1d-ad02-0d91a36ee451" providerId="ADAL" clId="{470C125B-AADB-41D9-870B-F76922745A9D}" dt="2023-04-02T15:17:14.447" v="4754" actId="22"/>
          <ac:picMkLst>
            <pc:docMk/>
            <pc:sldMk cId="3423977744" sldId="327"/>
            <ac:picMk id="8" creationId="{BE6956E6-F3C4-15CB-EBDE-77874D70A30D}"/>
          </ac:picMkLst>
        </pc:picChg>
        <pc:cxnChg chg="mod">
          <ac:chgData name="Antony Britto" userId="d1019b0b-29f6-4a1d-ad02-0d91a36ee451" providerId="ADAL" clId="{470C125B-AADB-41D9-870B-F76922745A9D}" dt="2023-04-03T13:50:03.838" v="9100" actId="14100"/>
          <ac:cxnSpMkLst>
            <pc:docMk/>
            <pc:sldMk cId="3423977744" sldId="327"/>
            <ac:cxnSpMk id="66" creationId="{20F15D47-B594-7A11-AADD-6AF5D4832235}"/>
          </ac:cxnSpMkLst>
        </pc:cxnChg>
      </pc:sldChg>
      <pc:sldChg chg="modSp mod">
        <pc:chgData name="Antony Britto" userId="d1019b0b-29f6-4a1d-ad02-0d91a36ee451" providerId="ADAL" clId="{470C125B-AADB-41D9-870B-F76922745A9D}" dt="2023-04-02T22:00:57.293" v="6122" actId="1076"/>
        <pc:sldMkLst>
          <pc:docMk/>
          <pc:sldMk cId="1732924615" sldId="329"/>
        </pc:sldMkLst>
        <pc:graphicFrameChg chg="mod">
          <ac:chgData name="Antony Britto" userId="d1019b0b-29f6-4a1d-ad02-0d91a36ee451" providerId="ADAL" clId="{470C125B-AADB-41D9-870B-F76922745A9D}" dt="2023-04-02T22:00:57.293" v="6122" actId="1076"/>
          <ac:graphicFrameMkLst>
            <pc:docMk/>
            <pc:sldMk cId="1732924615" sldId="329"/>
            <ac:graphicFrameMk id="2" creationId="{0177FFAB-F083-FA69-8995-BE72B80C1DF8}"/>
          </ac:graphicFrameMkLst>
        </pc:graphicFrameChg>
      </pc:sldChg>
      <pc:sldChg chg="addSp modSp mod delCm">
        <pc:chgData name="Antony Britto" userId="d1019b0b-29f6-4a1d-ad02-0d91a36ee451" providerId="ADAL" clId="{470C125B-AADB-41D9-870B-F76922745A9D}" dt="2023-04-02T22:05:48.352" v="6218" actId="1076"/>
        <pc:sldMkLst>
          <pc:docMk/>
          <pc:sldMk cId="2573047928" sldId="330"/>
        </pc:sldMkLst>
        <pc:spChg chg="mod">
          <ac:chgData name="Antony Britto" userId="d1019b0b-29f6-4a1d-ad02-0d91a36ee451" providerId="ADAL" clId="{470C125B-AADB-41D9-870B-F76922745A9D}" dt="2023-04-02T21:15:59.796" v="5379" actId="1076"/>
          <ac:spMkLst>
            <pc:docMk/>
            <pc:sldMk cId="2573047928" sldId="330"/>
            <ac:spMk id="3" creationId="{BC280684-A00B-89A3-4561-4B44776587A9}"/>
          </ac:spMkLst>
        </pc:spChg>
        <pc:spChg chg="mod">
          <ac:chgData name="Antony Britto" userId="d1019b0b-29f6-4a1d-ad02-0d91a36ee451" providerId="ADAL" clId="{470C125B-AADB-41D9-870B-F76922745A9D}" dt="2023-04-02T21:16:24.466" v="5396" actId="1076"/>
          <ac:spMkLst>
            <pc:docMk/>
            <pc:sldMk cId="2573047928" sldId="330"/>
            <ac:spMk id="8" creationId="{1E8C3558-F53B-6998-9F91-BF1BF350B365}"/>
          </ac:spMkLst>
        </pc:spChg>
        <pc:spChg chg="mod">
          <ac:chgData name="Antony Britto" userId="d1019b0b-29f6-4a1d-ad02-0d91a36ee451" providerId="ADAL" clId="{470C125B-AADB-41D9-870B-F76922745A9D}" dt="2023-04-02T22:05:15.546" v="6213" actId="14100"/>
          <ac:spMkLst>
            <pc:docMk/>
            <pc:sldMk cId="2573047928" sldId="330"/>
            <ac:spMk id="12" creationId="{F31B7585-7D3C-647D-C077-7406861E71FB}"/>
          </ac:spMkLst>
        </pc:spChg>
        <pc:grpChg chg="add mod">
          <ac:chgData name="Antony Britto" userId="d1019b0b-29f6-4a1d-ad02-0d91a36ee451" providerId="ADAL" clId="{470C125B-AADB-41D9-870B-F76922745A9D}" dt="2023-04-02T22:04:57.523" v="6209" actId="1076"/>
          <ac:grpSpMkLst>
            <pc:docMk/>
            <pc:sldMk cId="2573047928" sldId="330"/>
            <ac:grpSpMk id="7" creationId="{2DE1165A-28C7-D252-1BDD-56E3CC5AC7DC}"/>
          </ac:grpSpMkLst>
        </pc:grpChg>
        <pc:grpChg chg="mod">
          <ac:chgData name="Antony Britto" userId="d1019b0b-29f6-4a1d-ad02-0d91a36ee451" providerId="ADAL" clId="{470C125B-AADB-41D9-870B-F76922745A9D}" dt="2023-04-02T22:04:52.002" v="6208" actId="164"/>
          <ac:grpSpMkLst>
            <pc:docMk/>
            <pc:sldMk cId="2573047928" sldId="330"/>
            <ac:grpSpMk id="15" creationId="{C8A55384-A626-F849-1C76-74E2CFB857C3}"/>
          </ac:grpSpMkLst>
        </pc:grpChg>
        <pc:graphicFrameChg chg="mod modGraphic">
          <ac:chgData name="Antony Britto" userId="d1019b0b-29f6-4a1d-ad02-0d91a36ee451" providerId="ADAL" clId="{470C125B-AADB-41D9-870B-F76922745A9D}" dt="2023-04-02T22:05:48.352" v="6218" actId="1076"/>
          <ac:graphicFrameMkLst>
            <pc:docMk/>
            <pc:sldMk cId="2573047928" sldId="330"/>
            <ac:graphicFrameMk id="14" creationId="{F750B8BA-00AD-9849-70F2-18FE63A38DDB}"/>
          </ac:graphicFrameMkLst>
        </pc:graphicFrameChg>
        <pc:picChg chg="mod">
          <ac:chgData name="Antony Britto" userId="d1019b0b-29f6-4a1d-ad02-0d91a36ee451" providerId="ADAL" clId="{470C125B-AADB-41D9-870B-F76922745A9D}" dt="2023-04-02T22:05:35.002" v="6217" actId="14100"/>
          <ac:picMkLst>
            <pc:docMk/>
            <pc:sldMk cId="2573047928" sldId="330"/>
            <ac:picMk id="6" creationId="{EA5A0FB8-205A-C619-FADD-B43EE8CACFBF}"/>
          </ac:picMkLst>
        </pc:picChg>
        <pc:extLst>
          <p:ext xmlns:p="http://schemas.openxmlformats.org/presentationml/2006/main" uri="{D6D511B9-2390-475A-947B-AFAB55BFBCF1}">
            <pc226:cmChg xmlns:pc226="http://schemas.microsoft.com/office/powerpoint/2022/06/main/command" chg="del">
              <pc226:chgData name="Antony Britto" userId="d1019b0b-29f6-4a1d-ad02-0d91a36ee451" providerId="ADAL" clId="{470C125B-AADB-41D9-870B-F76922745A9D}" dt="2023-04-02T21:11:52.129" v="5326"/>
              <pc2:cmMkLst xmlns:pc2="http://schemas.microsoft.com/office/powerpoint/2019/9/main/command">
                <pc:docMk/>
                <pc:sldMk cId="2573047928" sldId="330"/>
                <pc2:cmMk id="{F3E8B7A3-939E-4918-9B01-AE497C00DB4F}"/>
              </pc2:cmMkLst>
            </pc226:cmChg>
          </p:ext>
        </pc:extLst>
      </pc:sldChg>
      <pc:sldChg chg="addSp modSp mod">
        <pc:chgData name="Antony Britto" userId="d1019b0b-29f6-4a1d-ad02-0d91a36ee451" providerId="ADAL" clId="{470C125B-AADB-41D9-870B-F76922745A9D}" dt="2023-04-03T14:21:55.112" v="9164" actId="1076"/>
        <pc:sldMkLst>
          <pc:docMk/>
          <pc:sldMk cId="1137724227" sldId="332"/>
        </pc:sldMkLst>
        <pc:spChg chg="mod">
          <ac:chgData name="Antony Britto" userId="d1019b0b-29f6-4a1d-ad02-0d91a36ee451" providerId="ADAL" clId="{470C125B-AADB-41D9-870B-F76922745A9D}" dt="2023-04-02T21:14:10.755" v="5346" actId="20577"/>
          <ac:spMkLst>
            <pc:docMk/>
            <pc:sldMk cId="1137724227" sldId="332"/>
            <ac:spMk id="2" creationId="{F6B33220-B31A-B1CA-4DDA-3950957D66B7}"/>
          </ac:spMkLst>
        </pc:spChg>
        <pc:spChg chg="mod">
          <ac:chgData name="Antony Britto" userId="d1019b0b-29f6-4a1d-ad02-0d91a36ee451" providerId="ADAL" clId="{470C125B-AADB-41D9-870B-F76922745A9D}" dt="2023-04-01T22:21:18.580" v="4105" actId="20577"/>
          <ac:spMkLst>
            <pc:docMk/>
            <pc:sldMk cId="1137724227" sldId="332"/>
            <ac:spMk id="5" creationId="{8172FE59-356C-128B-7450-7D0465B59A57}"/>
          </ac:spMkLst>
        </pc:spChg>
        <pc:spChg chg="mod">
          <ac:chgData name="Antony Britto" userId="d1019b0b-29f6-4a1d-ad02-0d91a36ee451" providerId="ADAL" clId="{470C125B-AADB-41D9-870B-F76922745A9D}" dt="2023-04-01T22:20:06.209" v="4089" actId="12"/>
          <ac:spMkLst>
            <pc:docMk/>
            <pc:sldMk cId="1137724227" sldId="332"/>
            <ac:spMk id="9" creationId="{20133699-5EC0-4002-53D8-64AA410AEB84}"/>
          </ac:spMkLst>
        </pc:spChg>
        <pc:spChg chg="mod">
          <ac:chgData name="Antony Britto" userId="d1019b0b-29f6-4a1d-ad02-0d91a36ee451" providerId="ADAL" clId="{470C125B-AADB-41D9-870B-F76922745A9D}" dt="2023-04-03T14:21:47.934" v="9163" actId="164"/>
          <ac:spMkLst>
            <pc:docMk/>
            <pc:sldMk cId="1137724227" sldId="332"/>
            <ac:spMk id="9" creationId="{3F4BEA19-6B94-8DD8-FF1B-E377E42BFB5B}"/>
          </ac:spMkLst>
        </pc:spChg>
        <pc:spChg chg="mod">
          <ac:chgData name="Antony Britto" userId="d1019b0b-29f6-4a1d-ad02-0d91a36ee451" providerId="ADAL" clId="{470C125B-AADB-41D9-870B-F76922745A9D}" dt="2023-04-03T14:21:47.934" v="9163" actId="164"/>
          <ac:spMkLst>
            <pc:docMk/>
            <pc:sldMk cId="1137724227" sldId="332"/>
            <ac:spMk id="10" creationId="{F3E37619-3480-5F96-6FDE-ABDFE1A0C9A0}"/>
          </ac:spMkLst>
        </pc:spChg>
        <pc:spChg chg="mod">
          <ac:chgData name="Antony Britto" userId="d1019b0b-29f6-4a1d-ad02-0d91a36ee451" providerId="ADAL" clId="{470C125B-AADB-41D9-870B-F76922745A9D}" dt="2023-04-03T14:21:47.934" v="9163" actId="164"/>
          <ac:spMkLst>
            <pc:docMk/>
            <pc:sldMk cId="1137724227" sldId="332"/>
            <ac:spMk id="11" creationId="{4D26DF8B-CC54-90CC-AAED-7D6024B12EA6}"/>
          </ac:spMkLst>
        </pc:spChg>
        <pc:spChg chg="mod">
          <ac:chgData name="Antony Britto" userId="d1019b0b-29f6-4a1d-ad02-0d91a36ee451" providerId="ADAL" clId="{470C125B-AADB-41D9-870B-F76922745A9D}" dt="2023-04-03T14:21:47.934" v="9163" actId="164"/>
          <ac:spMkLst>
            <pc:docMk/>
            <pc:sldMk cId="1137724227" sldId="332"/>
            <ac:spMk id="12" creationId="{C1697A41-FB40-45D2-0B9A-693F0B19A3FE}"/>
          </ac:spMkLst>
        </pc:spChg>
        <pc:spChg chg="mod">
          <ac:chgData name="Antony Britto" userId="d1019b0b-29f6-4a1d-ad02-0d91a36ee451" providerId="ADAL" clId="{470C125B-AADB-41D9-870B-F76922745A9D}" dt="2023-04-03T14:21:47.934" v="9163" actId="164"/>
          <ac:spMkLst>
            <pc:docMk/>
            <pc:sldMk cId="1137724227" sldId="332"/>
            <ac:spMk id="13" creationId="{E275B847-081E-8C49-242F-B8F6E2596506}"/>
          </ac:spMkLst>
        </pc:spChg>
        <pc:spChg chg="mod">
          <ac:chgData name="Antony Britto" userId="d1019b0b-29f6-4a1d-ad02-0d91a36ee451" providerId="ADAL" clId="{470C125B-AADB-41D9-870B-F76922745A9D}" dt="2023-04-03T14:21:47.934" v="9163" actId="164"/>
          <ac:spMkLst>
            <pc:docMk/>
            <pc:sldMk cId="1137724227" sldId="332"/>
            <ac:spMk id="14" creationId="{500436F3-D72F-688F-D3B2-FC5E4D1A4CAD}"/>
          </ac:spMkLst>
        </pc:spChg>
        <pc:grpChg chg="add mod">
          <ac:chgData name="Antony Britto" userId="d1019b0b-29f6-4a1d-ad02-0d91a36ee451" providerId="ADAL" clId="{470C125B-AADB-41D9-870B-F76922745A9D}" dt="2023-04-03T14:21:55.112" v="9164" actId="1076"/>
          <ac:grpSpMkLst>
            <pc:docMk/>
            <pc:sldMk cId="1137724227" sldId="332"/>
            <ac:grpSpMk id="3" creationId="{F3816B5B-4AF4-A37B-4F70-BFB00135501F}"/>
          </ac:grpSpMkLst>
        </pc:grpChg>
        <pc:graphicFrameChg chg="mod modGraphic">
          <ac:chgData name="Antony Britto" userId="d1019b0b-29f6-4a1d-ad02-0d91a36ee451" providerId="ADAL" clId="{470C125B-AADB-41D9-870B-F76922745A9D}" dt="2023-04-02T22:04:03.132" v="6172" actId="1076"/>
          <ac:graphicFrameMkLst>
            <pc:docMk/>
            <pc:sldMk cId="1137724227" sldId="332"/>
            <ac:graphicFrameMk id="3" creationId="{D29109F4-DE85-45CB-C2F3-A1F8F738050E}"/>
          </ac:graphicFrameMkLst>
        </pc:graphicFrameChg>
      </pc:sldChg>
      <pc:sldChg chg="modSp mod">
        <pc:chgData name="Antony Britto" userId="d1019b0b-29f6-4a1d-ad02-0d91a36ee451" providerId="ADAL" clId="{470C125B-AADB-41D9-870B-F76922745A9D}" dt="2023-04-01T22:23:26.717" v="4117" actId="20577"/>
        <pc:sldMkLst>
          <pc:docMk/>
          <pc:sldMk cId="479490710" sldId="333"/>
        </pc:sldMkLst>
        <pc:spChg chg="mod">
          <ac:chgData name="Antony Britto" userId="d1019b0b-29f6-4a1d-ad02-0d91a36ee451" providerId="ADAL" clId="{470C125B-AADB-41D9-870B-F76922745A9D}" dt="2023-04-01T22:23:14.613" v="4116" actId="20577"/>
          <ac:spMkLst>
            <pc:docMk/>
            <pc:sldMk cId="479490710" sldId="333"/>
            <ac:spMk id="5" creationId="{8172FE59-356C-128B-7450-7D0465B59A57}"/>
          </ac:spMkLst>
        </pc:spChg>
        <pc:spChg chg="mod">
          <ac:chgData name="Antony Britto" userId="d1019b0b-29f6-4a1d-ad02-0d91a36ee451" providerId="ADAL" clId="{470C125B-AADB-41D9-870B-F76922745A9D}" dt="2023-04-01T22:23:26.717" v="4117" actId="20577"/>
          <ac:spMkLst>
            <pc:docMk/>
            <pc:sldMk cId="479490710" sldId="333"/>
            <ac:spMk id="9" creationId="{20133699-5EC0-4002-53D8-64AA410AEB84}"/>
          </ac:spMkLst>
        </pc:spChg>
      </pc:sldChg>
      <pc:sldChg chg="modSp mod">
        <pc:chgData name="Antony Britto" userId="d1019b0b-29f6-4a1d-ad02-0d91a36ee451" providerId="ADAL" clId="{470C125B-AADB-41D9-870B-F76922745A9D}" dt="2023-04-03T13:47:50.882" v="9092" actId="1076"/>
        <pc:sldMkLst>
          <pc:docMk/>
          <pc:sldMk cId="2923184252" sldId="334"/>
        </pc:sldMkLst>
        <pc:graphicFrameChg chg="mod modGraphic">
          <ac:chgData name="Antony Britto" userId="d1019b0b-29f6-4a1d-ad02-0d91a36ee451" providerId="ADAL" clId="{470C125B-AADB-41D9-870B-F76922745A9D}" dt="2023-04-03T13:47:50.882" v="9092" actId="1076"/>
          <ac:graphicFrameMkLst>
            <pc:docMk/>
            <pc:sldMk cId="2923184252" sldId="334"/>
            <ac:graphicFrameMk id="13" creationId="{D6672BB1-FCAC-E477-6B97-A1962AE7BD4D}"/>
          </ac:graphicFrameMkLst>
        </pc:graphicFrameChg>
      </pc:sldChg>
      <pc:sldChg chg="modSp mod">
        <pc:chgData name="Antony Britto" userId="d1019b0b-29f6-4a1d-ad02-0d91a36ee451" providerId="ADAL" clId="{470C125B-AADB-41D9-870B-F76922745A9D}" dt="2023-04-03T13:21:28.294" v="8608" actId="313"/>
        <pc:sldMkLst>
          <pc:docMk/>
          <pc:sldMk cId="0" sldId="335"/>
        </pc:sldMkLst>
        <pc:spChg chg="mod">
          <ac:chgData name="Antony Britto" userId="d1019b0b-29f6-4a1d-ad02-0d91a36ee451" providerId="ADAL" clId="{470C125B-AADB-41D9-870B-F76922745A9D}" dt="2023-04-03T01:01:26.612" v="8212" actId="2711"/>
          <ac:spMkLst>
            <pc:docMk/>
            <pc:sldMk cId="0" sldId="335"/>
            <ac:spMk id="2" creationId="{85048AA3-9A63-E03A-4DDE-464990836944}"/>
          </ac:spMkLst>
        </pc:spChg>
        <pc:spChg chg="mod">
          <ac:chgData name="Antony Britto" userId="d1019b0b-29f6-4a1d-ad02-0d91a36ee451" providerId="ADAL" clId="{470C125B-AADB-41D9-870B-F76922745A9D}" dt="2023-04-03T01:01:26.612" v="8212" actId="2711"/>
          <ac:spMkLst>
            <pc:docMk/>
            <pc:sldMk cId="0" sldId="335"/>
            <ac:spMk id="4" creationId="{6F11A9AA-FD16-9119-BAB8-8C0AA0B95940}"/>
          </ac:spMkLst>
        </pc:spChg>
        <pc:spChg chg="mod">
          <ac:chgData name="Antony Britto" userId="d1019b0b-29f6-4a1d-ad02-0d91a36ee451" providerId="ADAL" clId="{470C125B-AADB-41D9-870B-F76922745A9D}" dt="2023-04-03T03:52:33.121" v="8485" actId="313"/>
          <ac:spMkLst>
            <pc:docMk/>
            <pc:sldMk cId="0" sldId="335"/>
            <ac:spMk id="12" creationId="{096235A0-669E-10E2-C412-AA01AAA4DFC0}"/>
          </ac:spMkLst>
        </pc:spChg>
        <pc:spChg chg="mod">
          <ac:chgData name="Antony Britto" userId="d1019b0b-29f6-4a1d-ad02-0d91a36ee451" providerId="ADAL" clId="{470C125B-AADB-41D9-870B-F76922745A9D}" dt="2023-04-03T13:21:28.294" v="8608" actId="313"/>
          <ac:spMkLst>
            <pc:docMk/>
            <pc:sldMk cId="0" sldId="335"/>
            <ac:spMk id="13" creationId="{09917B48-D247-1D1A-B207-E3C7ED5EDF7C}"/>
          </ac:spMkLst>
        </pc:spChg>
        <pc:spChg chg="mod">
          <ac:chgData name="Antony Britto" userId="d1019b0b-29f6-4a1d-ad02-0d91a36ee451" providerId="ADAL" clId="{470C125B-AADB-41D9-870B-F76922745A9D}" dt="2023-04-02T21:08:09.466" v="5258" actId="207"/>
          <ac:spMkLst>
            <pc:docMk/>
            <pc:sldMk cId="0" sldId="335"/>
            <ac:spMk id="54"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56"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57"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59"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61"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62"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96"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97"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98"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103"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104"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105" creationId="{00000000-0000-0000-0000-000000000000}"/>
          </ac:spMkLst>
        </pc:spChg>
        <pc:spChg chg="mod">
          <ac:chgData name="Antony Britto" userId="d1019b0b-29f6-4a1d-ad02-0d91a36ee451" providerId="ADAL" clId="{470C125B-AADB-41D9-870B-F76922745A9D}" dt="2023-04-03T01:01:26.612" v="8212" actId="2711"/>
          <ac:spMkLst>
            <pc:docMk/>
            <pc:sldMk cId="0" sldId="335"/>
            <ac:spMk id="106" creationId="{00000000-0000-0000-0000-000000000000}"/>
          </ac:spMkLst>
        </pc:spChg>
      </pc:sldChg>
      <pc:sldChg chg="modSp mod">
        <pc:chgData name="Antony Britto" userId="d1019b0b-29f6-4a1d-ad02-0d91a36ee451" providerId="ADAL" clId="{470C125B-AADB-41D9-870B-F76922745A9D}" dt="2023-04-03T01:40:10.548" v="8297" actId="255"/>
        <pc:sldMkLst>
          <pc:docMk/>
          <pc:sldMk cId="0" sldId="336"/>
        </pc:sldMkLst>
        <pc:spChg chg="mod">
          <ac:chgData name="Antony Britto" userId="d1019b0b-29f6-4a1d-ad02-0d91a36ee451" providerId="ADAL" clId="{470C125B-AADB-41D9-870B-F76922745A9D}" dt="2023-04-03T00:58:25.261" v="8190" actId="2711"/>
          <ac:spMkLst>
            <pc:docMk/>
            <pc:sldMk cId="0" sldId="336"/>
            <ac:spMk id="100"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78"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79"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80"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81"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82"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83"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84"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85"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86"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87"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88"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89"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90"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91"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93"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94"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95"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97"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98"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299"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01"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02"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06"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07"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08"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09"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10"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11"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12"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13"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14"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15"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16"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17"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18"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19"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20" creationId="{00000000-0000-0000-0000-000000000000}"/>
          </ac:spMkLst>
        </pc:spChg>
        <pc:spChg chg="mod">
          <ac:chgData name="Antony Britto" userId="d1019b0b-29f6-4a1d-ad02-0d91a36ee451" providerId="ADAL" clId="{470C125B-AADB-41D9-870B-F76922745A9D}" dt="2023-04-03T00:58:25.261" v="8190" actId="2711"/>
          <ac:spMkLst>
            <pc:docMk/>
            <pc:sldMk cId="0" sldId="336"/>
            <ac:spMk id="321" creationId="{00000000-0000-0000-0000-000000000000}"/>
          </ac:spMkLst>
        </pc:spChg>
        <pc:spChg chg="mod">
          <ac:chgData name="Antony Britto" userId="d1019b0b-29f6-4a1d-ad02-0d91a36ee451" providerId="ADAL" clId="{470C125B-AADB-41D9-870B-F76922745A9D}" dt="2023-04-03T00:59:58.631" v="8209" actId="1076"/>
          <ac:spMkLst>
            <pc:docMk/>
            <pc:sldMk cId="0" sldId="336"/>
            <ac:spMk id="323" creationId="{00000000-0000-0000-0000-000000000000}"/>
          </ac:spMkLst>
        </pc:spChg>
        <pc:spChg chg="mod">
          <ac:chgData name="Antony Britto" userId="d1019b0b-29f6-4a1d-ad02-0d91a36ee451" providerId="ADAL" clId="{470C125B-AADB-41D9-870B-F76922745A9D}" dt="2023-04-03T00:59:12.581" v="8198" actId="2711"/>
          <ac:spMkLst>
            <pc:docMk/>
            <pc:sldMk cId="0" sldId="336"/>
            <ac:spMk id="324" creationId="{00000000-0000-0000-0000-000000000000}"/>
          </ac:spMkLst>
        </pc:spChg>
        <pc:spChg chg="mod">
          <ac:chgData name="Antony Britto" userId="d1019b0b-29f6-4a1d-ad02-0d91a36ee451" providerId="ADAL" clId="{470C125B-AADB-41D9-870B-F76922745A9D}" dt="2023-04-03T01:40:10.548" v="8297" actId="255"/>
          <ac:spMkLst>
            <pc:docMk/>
            <pc:sldMk cId="0" sldId="336"/>
            <ac:spMk id="329" creationId="{00000000-0000-0000-0000-000000000000}"/>
          </ac:spMkLst>
        </pc:spChg>
        <pc:spChg chg="mod">
          <ac:chgData name="Antony Britto" userId="d1019b0b-29f6-4a1d-ad02-0d91a36ee451" providerId="ADAL" clId="{470C125B-AADB-41D9-870B-F76922745A9D}" dt="2023-04-03T00:59:40.985" v="8206" actId="20577"/>
          <ac:spMkLst>
            <pc:docMk/>
            <pc:sldMk cId="0" sldId="336"/>
            <ac:spMk id="330" creationId="{00000000-0000-0000-0000-000000000000}"/>
          </ac:spMkLst>
        </pc:spChg>
        <pc:spChg chg="mod">
          <ac:chgData name="Antony Britto" userId="d1019b0b-29f6-4a1d-ad02-0d91a36ee451" providerId="ADAL" clId="{470C125B-AADB-41D9-870B-F76922745A9D}" dt="2023-04-03T00:59:53.920" v="8208" actId="1076"/>
          <ac:spMkLst>
            <pc:docMk/>
            <pc:sldMk cId="0" sldId="336"/>
            <ac:spMk id="331" creationId="{00000000-0000-0000-0000-000000000000}"/>
          </ac:spMkLst>
        </pc:spChg>
        <pc:spChg chg="mod">
          <ac:chgData name="Antony Britto" userId="d1019b0b-29f6-4a1d-ad02-0d91a36ee451" providerId="ADAL" clId="{470C125B-AADB-41D9-870B-F76922745A9D}" dt="2023-04-03T00:59:48.216" v="8207" actId="255"/>
          <ac:spMkLst>
            <pc:docMk/>
            <pc:sldMk cId="0" sldId="336"/>
            <ac:spMk id="332" creationId="{00000000-0000-0000-0000-000000000000}"/>
          </ac:spMkLst>
        </pc:spChg>
      </pc:sldChg>
      <pc:sldChg chg="del">
        <pc:chgData name="Antony Britto" userId="d1019b0b-29f6-4a1d-ad02-0d91a36ee451" providerId="ADAL" clId="{470C125B-AADB-41D9-870B-F76922745A9D}" dt="2023-04-03T00:57:23.857" v="8186" actId="2696"/>
        <pc:sldMkLst>
          <pc:docMk/>
          <pc:sldMk cId="2263461629" sldId="337"/>
        </pc:sldMkLst>
      </pc:sldChg>
      <pc:sldChg chg="addSp delSp modSp add mod modNotesTx">
        <pc:chgData name="Antony Britto" userId="d1019b0b-29f6-4a1d-ad02-0d91a36ee451" providerId="ADAL" clId="{470C125B-AADB-41D9-870B-F76922745A9D}" dt="2023-04-03T13:51:14.562" v="9103" actId="1076"/>
        <pc:sldMkLst>
          <pc:docMk/>
          <pc:sldMk cId="3601581875" sldId="338"/>
        </pc:sldMkLst>
        <pc:spChg chg="add mod">
          <ac:chgData name="Antony Britto" userId="d1019b0b-29f6-4a1d-ad02-0d91a36ee451" providerId="ADAL" clId="{470C125B-AADB-41D9-870B-F76922745A9D}" dt="2023-04-03T01:08:58.411" v="8252" actId="255"/>
          <ac:spMkLst>
            <pc:docMk/>
            <pc:sldMk cId="3601581875" sldId="338"/>
            <ac:spMk id="2" creationId="{24BDBB01-4971-7B4C-2329-976326203A88}"/>
          </ac:spMkLst>
        </pc:spChg>
        <pc:spChg chg="mod">
          <ac:chgData name="Antony Britto" userId="d1019b0b-29f6-4a1d-ad02-0d91a36ee451" providerId="ADAL" clId="{470C125B-AADB-41D9-870B-F76922745A9D}" dt="2023-04-02T15:02:38.214" v="4607" actId="20577"/>
          <ac:spMkLst>
            <pc:docMk/>
            <pc:sldMk cId="3601581875" sldId="338"/>
            <ac:spMk id="4" creationId="{7BDF90C4-F183-4F87-48D2-53E9941079C5}"/>
          </ac:spMkLst>
        </pc:spChg>
        <pc:spChg chg="mod">
          <ac:chgData name="Antony Britto" userId="d1019b0b-29f6-4a1d-ad02-0d91a36ee451" providerId="ADAL" clId="{470C125B-AADB-41D9-870B-F76922745A9D}" dt="2023-04-03T01:08:52.527" v="8250" actId="255"/>
          <ac:spMkLst>
            <pc:docMk/>
            <pc:sldMk cId="3601581875" sldId="338"/>
            <ac:spMk id="7" creationId="{ADD1FFFE-C699-3291-21B8-BC3DED015A94}"/>
          </ac:spMkLst>
        </pc:spChg>
        <pc:spChg chg="mod">
          <ac:chgData name="Antony Britto" userId="d1019b0b-29f6-4a1d-ad02-0d91a36ee451" providerId="ADAL" clId="{470C125B-AADB-41D9-870B-F76922745A9D}" dt="2023-04-03T01:08:55.479" v="8251" actId="255"/>
          <ac:spMkLst>
            <pc:docMk/>
            <pc:sldMk cId="3601581875" sldId="338"/>
            <ac:spMk id="10" creationId="{A3EA0BE2-770E-A6C6-B4F5-0135A98BE27F}"/>
          </ac:spMkLst>
        </pc:spChg>
        <pc:spChg chg="mod">
          <ac:chgData name="Antony Britto" userId="d1019b0b-29f6-4a1d-ad02-0d91a36ee451" providerId="ADAL" clId="{470C125B-AADB-41D9-870B-F76922745A9D}" dt="2023-04-02T20:42:57.202" v="4960" actId="164"/>
          <ac:spMkLst>
            <pc:docMk/>
            <pc:sldMk cId="3601581875" sldId="338"/>
            <ac:spMk id="13" creationId="{782AB03C-6B1F-9CB9-543F-4B03E46471FB}"/>
          </ac:spMkLst>
        </pc:spChg>
        <pc:spChg chg="mod">
          <ac:chgData name="Antony Britto" userId="d1019b0b-29f6-4a1d-ad02-0d91a36ee451" providerId="ADAL" clId="{470C125B-AADB-41D9-870B-F76922745A9D}" dt="2023-04-03T01:09:04.576" v="8254" actId="255"/>
          <ac:spMkLst>
            <pc:docMk/>
            <pc:sldMk cId="3601581875" sldId="338"/>
            <ac:spMk id="16" creationId="{62BE7237-2461-01D6-476C-AA1C4DA32428}"/>
          </ac:spMkLst>
        </pc:spChg>
        <pc:spChg chg="mod">
          <ac:chgData name="Antony Britto" userId="d1019b0b-29f6-4a1d-ad02-0d91a36ee451" providerId="ADAL" clId="{470C125B-AADB-41D9-870B-F76922745A9D}" dt="2023-04-02T15:08:50.767" v="4729" actId="20577"/>
          <ac:spMkLst>
            <pc:docMk/>
            <pc:sldMk cId="3601581875" sldId="338"/>
            <ac:spMk id="19" creationId="{93B87925-E924-610B-1DA6-12845011028A}"/>
          </ac:spMkLst>
        </pc:spChg>
        <pc:spChg chg="mod">
          <ac:chgData name="Antony Britto" userId="d1019b0b-29f6-4a1d-ad02-0d91a36ee451" providerId="ADAL" clId="{470C125B-AADB-41D9-870B-F76922745A9D}" dt="2023-04-03T01:09:01.202" v="8253" actId="255"/>
          <ac:spMkLst>
            <pc:docMk/>
            <pc:sldMk cId="3601581875" sldId="338"/>
            <ac:spMk id="22" creationId="{0A737528-C251-CF6E-7AE7-DF7D07B050EC}"/>
          </ac:spMkLst>
        </pc:spChg>
        <pc:spChg chg="mod">
          <ac:chgData name="Antony Britto" userId="d1019b0b-29f6-4a1d-ad02-0d91a36ee451" providerId="ADAL" clId="{470C125B-AADB-41D9-870B-F76922745A9D}" dt="2023-04-02T20:41:56.695" v="4953" actId="1076"/>
          <ac:spMkLst>
            <pc:docMk/>
            <pc:sldMk cId="3601581875" sldId="338"/>
            <ac:spMk id="24" creationId="{1BA8783B-2E06-59C4-F99C-DA66F64E8514}"/>
          </ac:spMkLst>
        </pc:spChg>
        <pc:spChg chg="mod">
          <ac:chgData name="Antony Britto" userId="d1019b0b-29f6-4a1d-ad02-0d91a36ee451" providerId="ADAL" clId="{470C125B-AADB-41D9-870B-F76922745A9D}" dt="2023-04-03T13:31:53.316" v="8747" actId="20577"/>
          <ac:spMkLst>
            <pc:docMk/>
            <pc:sldMk cId="3601581875" sldId="338"/>
            <ac:spMk id="26" creationId="{62B4C2CD-00DE-7587-4999-FC103D84F284}"/>
          </ac:spMkLst>
        </pc:spChg>
        <pc:spChg chg="mod">
          <ac:chgData name="Antony Britto" userId="d1019b0b-29f6-4a1d-ad02-0d91a36ee451" providerId="ADAL" clId="{470C125B-AADB-41D9-870B-F76922745A9D}" dt="2023-04-03T13:29:33.350" v="8718" actId="207"/>
          <ac:spMkLst>
            <pc:docMk/>
            <pc:sldMk cId="3601581875" sldId="338"/>
            <ac:spMk id="28" creationId="{1C013A0E-D5B6-AD7C-1022-0208818C191C}"/>
          </ac:spMkLst>
        </pc:spChg>
        <pc:spChg chg="mod">
          <ac:chgData name="Antony Britto" userId="d1019b0b-29f6-4a1d-ad02-0d91a36ee451" providerId="ADAL" clId="{470C125B-AADB-41D9-870B-F76922745A9D}" dt="2023-04-02T20:41:31.453" v="4944" actId="14100"/>
          <ac:spMkLst>
            <pc:docMk/>
            <pc:sldMk cId="3601581875" sldId="338"/>
            <ac:spMk id="31" creationId="{203177BB-6C36-EECA-3E38-4C5E4B743206}"/>
          </ac:spMkLst>
        </pc:spChg>
        <pc:spChg chg="mod">
          <ac:chgData name="Antony Britto" userId="d1019b0b-29f6-4a1d-ad02-0d91a36ee451" providerId="ADAL" clId="{470C125B-AADB-41D9-870B-F76922745A9D}" dt="2023-04-02T20:41:27.753" v="4940" actId="14100"/>
          <ac:spMkLst>
            <pc:docMk/>
            <pc:sldMk cId="3601581875" sldId="338"/>
            <ac:spMk id="32" creationId="{01DD15F1-9DE2-C43A-B736-11FCC72EEC34}"/>
          </ac:spMkLst>
        </pc:spChg>
        <pc:spChg chg="mod">
          <ac:chgData name="Antony Britto" userId="d1019b0b-29f6-4a1d-ad02-0d91a36ee451" providerId="ADAL" clId="{470C125B-AADB-41D9-870B-F76922745A9D}" dt="2023-04-02T20:43:56.572" v="4968" actId="1076"/>
          <ac:spMkLst>
            <pc:docMk/>
            <pc:sldMk cId="3601581875" sldId="338"/>
            <ac:spMk id="33" creationId="{A24015FB-5F23-8834-CB5D-A57E36A58158}"/>
          </ac:spMkLst>
        </pc:spChg>
        <pc:spChg chg="mod">
          <ac:chgData name="Antony Britto" userId="d1019b0b-29f6-4a1d-ad02-0d91a36ee451" providerId="ADAL" clId="{470C125B-AADB-41D9-870B-F76922745A9D}" dt="2023-04-02T20:42:32.852" v="4957" actId="1076"/>
          <ac:spMkLst>
            <pc:docMk/>
            <pc:sldMk cId="3601581875" sldId="338"/>
            <ac:spMk id="34" creationId="{7AD31938-1CC3-709F-E17E-56521C976DC4}"/>
          </ac:spMkLst>
        </pc:spChg>
        <pc:spChg chg="mod">
          <ac:chgData name="Antony Britto" userId="d1019b0b-29f6-4a1d-ad02-0d91a36ee451" providerId="ADAL" clId="{470C125B-AADB-41D9-870B-F76922745A9D}" dt="2023-04-02T20:42:57.202" v="4960" actId="164"/>
          <ac:spMkLst>
            <pc:docMk/>
            <pc:sldMk cId="3601581875" sldId="338"/>
            <ac:spMk id="35" creationId="{1394B629-B784-ABB6-B2CC-FEC272DA01D9}"/>
          </ac:spMkLst>
        </pc:spChg>
        <pc:spChg chg="mod">
          <ac:chgData name="Antony Britto" userId="d1019b0b-29f6-4a1d-ad02-0d91a36ee451" providerId="ADAL" clId="{470C125B-AADB-41D9-870B-F76922745A9D}" dt="2023-04-03T13:29:57.671" v="8721" actId="207"/>
          <ac:spMkLst>
            <pc:docMk/>
            <pc:sldMk cId="3601581875" sldId="338"/>
            <ac:spMk id="42" creationId="{745139DA-757D-2FF2-E936-BF11CAB5EE44}"/>
          </ac:spMkLst>
        </pc:spChg>
        <pc:spChg chg="mod">
          <ac:chgData name="Antony Britto" userId="d1019b0b-29f6-4a1d-ad02-0d91a36ee451" providerId="ADAL" clId="{470C125B-AADB-41D9-870B-F76922745A9D}" dt="2023-04-03T13:30:03.673" v="8722" actId="207"/>
          <ac:spMkLst>
            <pc:docMk/>
            <pc:sldMk cId="3601581875" sldId="338"/>
            <ac:spMk id="43" creationId="{9E06BB4C-EA82-E5C1-3271-F555BB87872C}"/>
          </ac:spMkLst>
        </pc:spChg>
        <pc:spChg chg="mod">
          <ac:chgData name="Antony Britto" userId="d1019b0b-29f6-4a1d-ad02-0d91a36ee451" providerId="ADAL" clId="{470C125B-AADB-41D9-870B-F76922745A9D}" dt="2023-04-03T13:30:08.591" v="8723" actId="207"/>
          <ac:spMkLst>
            <pc:docMk/>
            <pc:sldMk cId="3601581875" sldId="338"/>
            <ac:spMk id="58" creationId="{F1D0ECC7-F928-F522-B08B-A8AC31D9344E}"/>
          </ac:spMkLst>
        </pc:spChg>
        <pc:spChg chg="mod">
          <ac:chgData name="Antony Britto" userId="d1019b0b-29f6-4a1d-ad02-0d91a36ee451" providerId="ADAL" clId="{470C125B-AADB-41D9-870B-F76922745A9D}" dt="2023-04-03T13:50:50.047" v="9102" actId="1076"/>
          <ac:spMkLst>
            <pc:docMk/>
            <pc:sldMk cId="3601581875" sldId="338"/>
            <ac:spMk id="98" creationId="{2EEAEA74-CD56-207D-61EB-3AEA25708C23}"/>
          </ac:spMkLst>
        </pc:spChg>
        <pc:spChg chg="mod">
          <ac:chgData name="Antony Britto" userId="d1019b0b-29f6-4a1d-ad02-0d91a36ee451" providerId="ADAL" clId="{470C125B-AADB-41D9-870B-F76922745A9D}" dt="2023-04-03T13:51:14.562" v="9103" actId="1076"/>
          <ac:spMkLst>
            <pc:docMk/>
            <pc:sldMk cId="3601581875" sldId="338"/>
            <ac:spMk id="103" creationId="{CB7DFAE9-DB99-50DD-8B86-642F60A70A1C}"/>
          </ac:spMkLst>
        </pc:spChg>
        <pc:spChg chg="mod">
          <ac:chgData name="Antony Britto" userId="d1019b0b-29f6-4a1d-ad02-0d91a36ee451" providerId="ADAL" clId="{470C125B-AADB-41D9-870B-F76922745A9D}" dt="2023-04-03T13:30:17.609" v="8724" actId="207"/>
          <ac:spMkLst>
            <pc:docMk/>
            <pc:sldMk cId="3601581875" sldId="338"/>
            <ac:spMk id="105" creationId="{15EC641A-2ADC-0A9D-594D-F0E47E66160F}"/>
          </ac:spMkLst>
        </pc:spChg>
        <pc:spChg chg="mod">
          <ac:chgData name="Antony Britto" userId="d1019b0b-29f6-4a1d-ad02-0d91a36ee451" providerId="ADAL" clId="{470C125B-AADB-41D9-870B-F76922745A9D}" dt="2023-04-03T13:30:21.922" v="8725" actId="207"/>
          <ac:spMkLst>
            <pc:docMk/>
            <pc:sldMk cId="3601581875" sldId="338"/>
            <ac:spMk id="106" creationId="{1AEA89B0-6891-719A-AED5-6BFEF037CA4C}"/>
          </ac:spMkLst>
        </pc:spChg>
        <pc:spChg chg="mod">
          <ac:chgData name="Antony Britto" userId="d1019b0b-29f6-4a1d-ad02-0d91a36ee451" providerId="ADAL" clId="{470C125B-AADB-41D9-870B-F76922745A9D}" dt="2023-04-03T13:30:30.122" v="8726" actId="207"/>
          <ac:spMkLst>
            <pc:docMk/>
            <pc:sldMk cId="3601581875" sldId="338"/>
            <ac:spMk id="107" creationId="{B4740F63-56C7-12C4-ACB2-C8B7DBC5C88E}"/>
          </ac:spMkLst>
        </pc:spChg>
        <pc:spChg chg="mod">
          <ac:chgData name="Antony Britto" userId="d1019b0b-29f6-4a1d-ad02-0d91a36ee451" providerId="ADAL" clId="{470C125B-AADB-41D9-870B-F76922745A9D}" dt="2023-04-03T13:30:36.569" v="8727" actId="207"/>
          <ac:spMkLst>
            <pc:docMk/>
            <pc:sldMk cId="3601581875" sldId="338"/>
            <ac:spMk id="108" creationId="{DF0E85E8-73BD-F8A7-9C50-099D28D3ED1B}"/>
          </ac:spMkLst>
        </pc:spChg>
        <pc:spChg chg="mod">
          <ac:chgData name="Antony Britto" userId="d1019b0b-29f6-4a1d-ad02-0d91a36ee451" providerId="ADAL" clId="{470C125B-AADB-41D9-870B-F76922745A9D}" dt="2023-04-03T13:30:41.125" v="8728" actId="207"/>
          <ac:spMkLst>
            <pc:docMk/>
            <pc:sldMk cId="3601581875" sldId="338"/>
            <ac:spMk id="109" creationId="{6D2F364A-3711-9ACA-27CA-DC63E00DBE24}"/>
          </ac:spMkLst>
        </pc:spChg>
        <pc:spChg chg="mod">
          <ac:chgData name="Antony Britto" userId="d1019b0b-29f6-4a1d-ad02-0d91a36ee451" providerId="ADAL" clId="{470C125B-AADB-41D9-870B-F76922745A9D}" dt="2023-04-03T13:30:44.576" v="8729" actId="207"/>
          <ac:spMkLst>
            <pc:docMk/>
            <pc:sldMk cId="3601581875" sldId="338"/>
            <ac:spMk id="110" creationId="{AD96753B-C185-9E47-4AE2-5D252DE47691}"/>
          </ac:spMkLst>
        </pc:spChg>
        <pc:grpChg chg="add mod">
          <ac:chgData name="Antony Britto" userId="d1019b0b-29f6-4a1d-ad02-0d91a36ee451" providerId="ADAL" clId="{470C125B-AADB-41D9-870B-F76922745A9D}" dt="2023-04-02T20:43:18.093" v="4965" actId="1076"/>
          <ac:grpSpMkLst>
            <pc:docMk/>
            <pc:sldMk cId="3601581875" sldId="338"/>
            <ac:grpSpMk id="3" creationId="{FBD604DB-50A4-E8DF-23F0-0B3731D43C9F}"/>
          </ac:grpSpMkLst>
        </pc:grpChg>
        <pc:grpChg chg="add mod">
          <ac:chgData name="Antony Britto" userId="d1019b0b-29f6-4a1d-ad02-0d91a36ee451" providerId="ADAL" clId="{470C125B-AADB-41D9-870B-F76922745A9D}" dt="2023-04-02T20:43:11.124" v="4963" actId="1076"/>
          <ac:grpSpMkLst>
            <pc:docMk/>
            <pc:sldMk cId="3601581875" sldId="338"/>
            <ac:grpSpMk id="6" creationId="{37446A1E-FFA3-8BFA-BAD3-5179ADFFCFC4}"/>
          </ac:grpSpMkLst>
        </pc:grpChg>
        <pc:grpChg chg="add mod">
          <ac:chgData name="Antony Britto" userId="d1019b0b-29f6-4a1d-ad02-0d91a36ee451" providerId="ADAL" clId="{470C125B-AADB-41D9-870B-F76922745A9D}" dt="2023-04-02T20:44:07.782" v="4969" actId="1076"/>
          <ac:grpSpMkLst>
            <pc:docMk/>
            <pc:sldMk cId="3601581875" sldId="338"/>
            <ac:grpSpMk id="8" creationId="{BF9A2847-27F3-746F-D3CC-0C968A277936}"/>
          </ac:grpSpMkLst>
        </pc:grpChg>
        <pc:grpChg chg="add mod">
          <ac:chgData name="Antony Britto" userId="d1019b0b-29f6-4a1d-ad02-0d91a36ee451" providerId="ADAL" clId="{470C125B-AADB-41D9-870B-F76922745A9D}" dt="2023-04-02T20:49:51.081" v="5054" actId="1076"/>
          <ac:grpSpMkLst>
            <pc:docMk/>
            <pc:sldMk cId="3601581875" sldId="338"/>
            <ac:grpSpMk id="9" creationId="{531F9824-3DC4-4569-5BC2-AEE491EE98D9}"/>
          </ac:grpSpMkLst>
        </pc:grpChg>
        <pc:grpChg chg="add mod">
          <ac:chgData name="Antony Britto" userId="d1019b0b-29f6-4a1d-ad02-0d91a36ee451" providerId="ADAL" clId="{470C125B-AADB-41D9-870B-F76922745A9D}" dt="2023-04-02T20:49:46.591" v="5053" actId="1076"/>
          <ac:grpSpMkLst>
            <pc:docMk/>
            <pc:sldMk cId="3601581875" sldId="338"/>
            <ac:grpSpMk id="11" creationId="{5935A28A-EF6D-DA0D-185B-E9DF8F0EBCD2}"/>
          </ac:grpSpMkLst>
        </pc:grpChg>
        <pc:grpChg chg="add del mod">
          <ac:chgData name="Antony Britto" userId="d1019b0b-29f6-4a1d-ad02-0d91a36ee451" providerId="ADAL" clId="{470C125B-AADB-41D9-870B-F76922745A9D}" dt="2023-04-02T20:44:19.792" v="4970" actId="21"/>
          <ac:grpSpMkLst>
            <pc:docMk/>
            <pc:sldMk cId="3601581875" sldId="338"/>
            <ac:grpSpMk id="12" creationId="{F651DAAB-E703-AE93-E19A-F4F43B523B08}"/>
          </ac:grpSpMkLst>
        </pc:grpChg>
        <pc:cxnChg chg="mod">
          <ac:chgData name="Antony Britto" userId="d1019b0b-29f6-4a1d-ad02-0d91a36ee451" providerId="ADAL" clId="{470C125B-AADB-41D9-870B-F76922745A9D}" dt="2023-04-03T13:50:50.047" v="9102" actId="1076"/>
          <ac:cxnSpMkLst>
            <pc:docMk/>
            <pc:sldMk cId="3601581875" sldId="338"/>
            <ac:cxnSpMk id="116" creationId="{C2306E72-5CB7-8C2E-6F9A-B566842EB62E}"/>
          </ac:cxnSpMkLst>
        </pc:cxnChg>
        <pc:cxnChg chg="mod">
          <ac:chgData name="Antony Britto" userId="d1019b0b-29f6-4a1d-ad02-0d91a36ee451" providerId="ADAL" clId="{470C125B-AADB-41D9-870B-F76922745A9D}" dt="2023-04-03T13:51:14.562" v="9103" actId="1076"/>
          <ac:cxnSpMkLst>
            <pc:docMk/>
            <pc:sldMk cId="3601581875" sldId="338"/>
            <ac:cxnSpMk id="129" creationId="{9460423B-51EE-626B-74B8-4C976765B74E}"/>
          </ac:cxnSpMkLst>
        </pc:cxnChg>
      </pc:sldChg>
      <pc:sldChg chg="addSp modSp add mod modNotesTx">
        <pc:chgData name="Antony Britto" userId="d1019b0b-29f6-4a1d-ad02-0d91a36ee451" providerId="ADAL" clId="{470C125B-AADB-41D9-870B-F76922745A9D}" dt="2023-04-03T01:09:23.057" v="8259" actId="255"/>
        <pc:sldMkLst>
          <pc:docMk/>
          <pc:sldMk cId="1459296552" sldId="339"/>
        </pc:sldMkLst>
        <pc:spChg chg="mod">
          <ac:chgData name="Antony Britto" userId="d1019b0b-29f6-4a1d-ad02-0d91a36ee451" providerId="ADAL" clId="{470C125B-AADB-41D9-870B-F76922745A9D}" dt="2023-04-03T01:09:10.201" v="8255" actId="255"/>
          <ac:spMkLst>
            <pc:docMk/>
            <pc:sldMk cId="1459296552" sldId="339"/>
            <ac:spMk id="3" creationId="{D96EAA2F-59CC-8B56-5187-2EF447845CDA}"/>
          </ac:spMkLst>
        </pc:spChg>
        <pc:spChg chg="mod">
          <ac:chgData name="Antony Britto" userId="d1019b0b-29f6-4a1d-ad02-0d91a36ee451" providerId="ADAL" clId="{470C125B-AADB-41D9-870B-F76922745A9D}" dt="2023-04-02T20:51:54.530" v="5103"/>
          <ac:spMkLst>
            <pc:docMk/>
            <pc:sldMk cId="1459296552" sldId="339"/>
            <ac:spMk id="4" creationId="{7BDF90C4-F183-4F87-48D2-53E9941079C5}"/>
          </ac:spMkLst>
        </pc:spChg>
        <pc:spChg chg="mod">
          <ac:chgData name="Antony Britto" userId="d1019b0b-29f6-4a1d-ad02-0d91a36ee451" providerId="ADAL" clId="{470C125B-AADB-41D9-870B-F76922745A9D}" dt="2023-04-02T20:46:10.731" v="5012" actId="1076"/>
          <ac:spMkLst>
            <pc:docMk/>
            <pc:sldMk cId="1459296552" sldId="339"/>
            <ac:spMk id="6" creationId="{056B25A5-FFB2-707C-FD49-362A2D6AF058}"/>
          </ac:spMkLst>
        </pc:spChg>
        <pc:spChg chg="mod">
          <ac:chgData name="Antony Britto" userId="d1019b0b-29f6-4a1d-ad02-0d91a36ee451" providerId="ADAL" clId="{470C125B-AADB-41D9-870B-F76922745A9D}" dt="2023-04-03T01:09:13.066" v="8256" actId="255"/>
          <ac:spMkLst>
            <pc:docMk/>
            <pc:sldMk cId="1459296552" sldId="339"/>
            <ac:spMk id="7" creationId="{ADD1FFFE-C699-3291-21B8-BC3DED015A94}"/>
          </ac:spMkLst>
        </pc:spChg>
        <pc:spChg chg="mod">
          <ac:chgData name="Antony Britto" userId="d1019b0b-29f6-4a1d-ad02-0d91a36ee451" providerId="ADAL" clId="{470C125B-AADB-41D9-870B-F76922745A9D}" dt="2023-04-03T01:09:16.247" v="8257" actId="255"/>
          <ac:spMkLst>
            <pc:docMk/>
            <pc:sldMk cId="1459296552" sldId="339"/>
            <ac:spMk id="10" creationId="{A3EA0BE2-770E-A6C6-B4F5-0135A98BE27F}"/>
          </ac:spMkLst>
        </pc:spChg>
        <pc:spChg chg="mod">
          <ac:chgData name="Antony Britto" userId="d1019b0b-29f6-4a1d-ad02-0d91a36ee451" providerId="ADAL" clId="{470C125B-AADB-41D9-870B-F76922745A9D}" dt="2023-04-03T01:09:19.570" v="8258" actId="255"/>
          <ac:spMkLst>
            <pc:docMk/>
            <pc:sldMk cId="1459296552" sldId="339"/>
            <ac:spMk id="13" creationId="{782AB03C-6B1F-9CB9-543F-4B03E46471FB}"/>
          </ac:spMkLst>
        </pc:spChg>
        <pc:spChg chg="mod">
          <ac:chgData name="Antony Britto" userId="d1019b0b-29f6-4a1d-ad02-0d91a36ee451" providerId="ADAL" clId="{470C125B-AADB-41D9-870B-F76922745A9D}" dt="2023-04-03T01:09:23.057" v="8259" actId="255"/>
          <ac:spMkLst>
            <pc:docMk/>
            <pc:sldMk cId="1459296552" sldId="339"/>
            <ac:spMk id="22" creationId="{0A737528-C251-CF6E-7AE7-DF7D07B050EC}"/>
          </ac:spMkLst>
        </pc:spChg>
        <pc:spChg chg="mod">
          <ac:chgData name="Antony Britto" userId="d1019b0b-29f6-4a1d-ad02-0d91a36ee451" providerId="ADAL" clId="{470C125B-AADB-41D9-870B-F76922745A9D}" dt="2023-04-02T20:48:11.916" v="5046" actId="164"/>
          <ac:spMkLst>
            <pc:docMk/>
            <pc:sldMk cId="1459296552" sldId="339"/>
            <ac:spMk id="24" creationId="{1BA8783B-2E06-59C4-F99C-DA66F64E8514}"/>
          </ac:spMkLst>
        </pc:spChg>
        <pc:spChg chg="mod">
          <ac:chgData name="Antony Britto" userId="d1019b0b-29f6-4a1d-ad02-0d91a36ee451" providerId="ADAL" clId="{470C125B-AADB-41D9-870B-F76922745A9D}" dt="2023-04-02T20:48:49.831" v="5047" actId="164"/>
          <ac:spMkLst>
            <pc:docMk/>
            <pc:sldMk cId="1459296552" sldId="339"/>
            <ac:spMk id="31" creationId="{203177BB-6C36-EECA-3E38-4C5E4B743206}"/>
          </ac:spMkLst>
        </pc:spChg>
        <pc:spChg chg="mod">
          <ac:chgData name="Antony Britto" userId="d1019b0b-29f6-4a1d-ad02-0d91a36ee451" providerId="ADAL" clId="{470C125B-AADB-41D9-870B-F76922745A9D}" dt="2023-04-02T20:48:53.711" v="5048" actId="164"/>
          <ac:spMkLst>
            <pc:docMk/>
            <pc:sldMk cId="1459296552" sldId="339"/>
            <ac:spMk id="32" creationId="{01DD15F1-9DE2-C43A-B736-11FCC72EEC34}"/>
          </ac:spMkLst>
        </pc:spChg>
        <pc:spChg chg="mod">
          <ac:chgData name="Antony Britto" userId="d1019b0b-29f6-4a1d-ad02-0d91a36ee451" providerId="ADAL" clId="{470C125B-AADB-41D9-870B-F76922745A9D}" dt="2023-04-02T20:48:56.551" v="5049" actId="164"/>
          <ac:spMkLst>
            <pc:docMk/>
            <pc:sldMk cId="1459296552" sldId="339"/>
            <ac:spMk id="33" creationId="{A24015FB-5F23-8834-CB5D-A57E36A58158}"/>
          </ac:spMkLst>
        </pc:spChg>
        <pc:grpChg chg="add mod">
          <ac:chgData name="Antony Britto" userId="d1019b0b-29f6-4a1d-ad02-0d91a36ee451" providerId="ADAL" clId="{470C125B-AADB-41D9-870B-F76922745A9D}" dt="2023-04-02T20:45:54.412" v="5010" actId="1076"/>
          <ac:grpSpMkLst>
            <pc:docMk/>
            <pc:sldMk cId="1459296552" sldId="339"/>
            <ac:grpSpMk id="2" creationId="{48482807-1FEC-EECD-5CDD-4A7AFD75806E}"/>
          </ac:grpSpMkLst>
        </pc:grpChg>
        <pc:grpChg chg="add mod">
          <ac:chgData name="Antony Britto" userId="d1019b0b-29f6-4a1d-ad02-0d91a36ee451" providerId="ADAL" clId="{470C125B-AADB-41D9-870B-F76922745A9D}" dt="2023-04-02T20:49:15.840" v="5050" actId="1076"/>
          <ac:grpSpMkLst>
            <pc:docMk/>
            <pc:sldMk cId="1459296552" sldId="339"/>
            <ac:grpSpMk id="8" creationId="{F8280866-A0D0-BFB1-FFD7-AC76AB31D986}"/>
          </ac:grpSpMkLst>
        </pc:grpChg>
        <pc:grpChg chg="add mod">
          <ac:chgData name="Antony Britto" userId="d1019b0b-29f6-4a1d-ad02-0d91a36ee451" providerId="ADAL" clId="{470C125B-AADB-41D9-870B-F76922745A9D}" dt="2023-04-02T20:48:49.831" v="5047" actId="164"/>
          <ac:grpSpMkLst>
            <pc:docMk/>
            <pc:sldMk cId="1459296552" sldId="339"/>
            <ac:grpSpMk id="9" creationId="{0057A922-BBF6-8A0B-7D02-5E65AEDDD207}"/>
          </ac:grpSpMkLst>
        </pc:grpChg>
        <pc:grpChg chg="add mod">
          <ac:chgData name="Antony Britto" userId="d1019b0b-29f6-4a1d-ad02-0d91a36ee451" providerId="ADAL" clId="{470C125B-AADB-41D9-870B-F76922745A9D}" dt="2023-04-02T20:49:32.431" v="5051" actId="1076"/>
          <ac:grpSpMkLst>
            <pc:docMk/>
            <pc:sldMk cId="1459296552" sldId="339"/>
            <ac:grpSpMk id="11" creationId="{BF9FAFD3-950E-7D92-F99D-5CEB2AD8E435}"/>
          </ac:grpSpMkLst>
        </pc:grpChg>
        <pc:grpChg chg="add mod">
          <ac:chgData name="Antony Britto" userId="d1019b0b-29f6-4a1d-ad02-0d91a36ee451" providerId="ADAL" clId="{470C125B-AADB-41D9-870B-F76922745A9D}" dt="2023-04-02T20:49:37.372" v="5052" actId="1076"/>
          <ac:grpSpMkLst>
            <pc:docMk/>
            <pc:sldMk cId="1459296552" sldId="339"/>
            <ac:grpSpMk id="12" creationId="{C0BA0963-61AC-C596-4E55-0B55DE527342}"/>
          </ac:grpSpMkLst>
        </pc:grpChg>
      </pc:sldChg>
      <pc:sldChg chg="modSp mod">
        <pc:chgData name="Antony Britto" userId="d1019b0b-29f6-4a1d-ad02-0d91a36ee451" providerId="ADAL" clId="{470C125B-AADB-41D9-870B-F76922745A9D}" dt="2023-04-02T21:58:07.974" v="6100" actId="13219"/>
        <pc:sldMkLst>
          <pc:docMk/>
          <pc:sldMk cId="1232345817" sldId="340"/>
        </pc:sldMkLst>
        <pc:graphicFrameChg chg="mod modGraphic">
          <ac:chgData name="Antony Britto" userId="d1019b0b-29f6-4a1d-ad02-0d91a36ee451" providerId="ADAL" clId="{470C125B-AADB-41D9-870B-F76922745A9D}" dt="2023-04-02T21:58:07.974" v="6100" actId="13219"/>
          <ac:graphicFrameMkLst>
            <pc:docMk/>
            <pc:sldMk cId="1232345817" sldId="340"/>
            <ac:graphicFrameMk id="3" creationId="{A5C64C44-6036-940B-0570-56FA19522467}"/>
          </ac:graphicFrameMkLst>
        </pc:graphicFrameChg>
      </pc:sldChg>
      <pc:sldChg chg="modSp mod">
        <pc:chgData name="Antony Britto" userId="d1019b0b-29f6-4a1d-ad02-0d91a36ee451" providerId="ADAL" clId="{470C125B-AADB-41D9-870B-F76922745A9D}" dt="2023-04-03T13:42:55.182" v="8994" actId="1076"/>
        <pc:sldMkLst>
          <pc:docMk/>
          <pc:sldMk cId="1349551342" sldId="343"/>
        </pc:sldMkLst>
        <pc:picChg chg="mod">
          <ac:chgData name="Antony Britto" userId="d1019b0b-29f6-4a1d-ad02-0d91a36ee451" providerId="ADAL" clId="{470C125B-AADB-41D9-870B-F76922745A9D}" dt="2023-04-03T13:42:49.854" v="8993" actId="1076"/>
          <ac:picMkLst>
            <pc:docMk/>
            <pc:sldMk cId="1349551342" sldId="343"/>
            <ac:picMk id="6" creationId="{BFF060F6-8216-23B1-BAC1-22D64A3A5B05}"/>
          </ac:picMkLst>
        </pc:picChg>
        <pc:picChg chg="mod">
          <ac:chgData name="Antony Britto" userId="d1019b0b-29f6-4a1d-ad02-0d91a36ee451" providerId="ADAL" clId="{470C125B-AADB-41D9-870B-F76922745A9D}" dt="2023-04-03T13:42:34.253" v="8991" actId="1076"/>
          <ac:picMkLst>
            <pc:docMk/>
            <pc:sldMk cId="1349551342" sldId="343"/>
            <ac:picMk id="8" creationId="{02B9AF12-8DEC-1B51-89AD-24C984E819E1}"/>
          </ac:picMkLst>
        </pc:picChg>
        <pc:picChg chg="mod">
          <ac:chgData name="Antony Britto" userId="d1019b0b-29f6-4a1d-ad02-0d91a36ee451" providerId="ADAL" clId="{470C125B-AADB-41D9-870B-F76922745A9D}" dt="2023-04-03T13:42:40.621" v="8992" actId="1076"/>
          <ac:picMkLst>
            <pc:docMk/>
            <pc:sldMk cId="1349551342" sldId="343"/>
            <ac:picMk id="12" creationId="{9D4A95AE-FFB8-975C-5B8E-124DAD296E0D}"/>
          </ac:picMkLst>
        </pc:picChg>
        <pc:picChg chg="mod">
          <ac:chgData name="Antony Britto" userId="d1019b0b-29f6-4a1d-ad02-0d91a36ee451" providerId="ADAL" clId="{470C125B-AADB-41D9-870B-F76922745A9D}" dt="2023-04-03T13:42:55.182" v="8994" actId="1076"/>
          <ac:picMkLst>
            <pc:docMk/>
            <pc:sldMk cId="1349551342" sldId="343"/>
            <ac:picMk id="1030" creationId="{17C10F29-1CAB-088A-B89F-46D8EBD353B4}"/>
          </ac:picMkLst>
        </pc:picChg>
      </pc:sldChg>
      <pc:sldChg chg="modSp mod">
        <pc:chgData name="Antony Britto" userId="d1019b0b-29f6-4a1d-ad02-0d91a36ee451" providerId="ADAL" clId="{470C125B-AADB-41D9-870B-F76922745A9D}" dt="2023-04-03T13:35:57.652" v="8774" actId="2711"/>
        <pc:sldMkLst>
          <pc:docMk/>
          <pc:sldMk cId="1466794485" sldId="349"/>
        </pc:sldMkLst>
        <pc:spChg chg="mod">
          <ac:chgData name="Antony Britto" userId="d1019b0b-29f6-4a1d-ad02-0d91a36ee451" providerId="ADAL" clId="{470C125B-AADB-41D9-870B-F76922745A9D}" dt="2023-04-03T13:35:57.652" v="8774" actId="2711"/>
          <ac:spMkLst>
            <pc:docMk/>
            <pc:sldMk cId="1466794485" sldId="349"/>
            <ac:spMk id="11" creationId="{2139449B-DDCB-32E2-F042-2F21BF0A8978}"/>
          </ac:spMkLst>
        </pc:spChg>
        <pc:spChg chg="mod">
          <ac:chgData name="Antony Britto" userId="d1019b0b-29f6-4a1d-ad02-0d91a36ee451" providerId="ADAL" clId="{470C125B-AADB-41D9-870B-F76922745A9D}" dt="2023-04-03T13:20:11.115" v="8590" actId="948"/>
          <ac:spMkLst>
            <pc:docMk/>
            <pc:sldMk cId="1466794485" sldId="349"/>
            <ac:spMk id="12" creationId="{096235A0-669E-10E2-C412-AA01AAA4DFC0}"/>
          </ac:spMkLst>
        </pc:spChg>
        <pc:spChg chg="mod">
          <ac:chgData name="Antony Britto" userId="d1019b0b-29f6-4a1d-ad02-0d91a36ee451" providerId="ADAL" clId="{470C125B-AADB-41D9-870B-F76922745A9D}" dt="2023-04-03T13:21:04.196" v="8607" actId="3064"/>
          <ac:spMkLst>
            <pc:docMk/>
            <pc:sldMk cId="1466794485" sldId="349"/>
            <ac:spMk id="13" creationId="{09917B48-D247-1D1A-B207-E3C7ED5EDF7C}"/>
          </ac:spMkLst>
        </pc:spChg>
      </pc:sldChg>
      <pc:sldChg chg="addSp modSp mod">
        <pc:chgData name="Antony Britto" userId="d1019b0b-29f6-4a1d-ad02-0d91a36ee451" providerId="ADAL" clId="{470C125B-AADB-41D9-870B-F76922745A9D}" dt="2023-04-03T13:33:51.505" v="8758" actId="1076"/>
        <pc:sldMkLst>
          <pc:docMk/>
          <pc:sldMk cId="1528508898" sldId="352"/>
        </pc:sldMkLst>
        <pc:spChg chg="mod">
          <ac:chgData name="Antony Britto" userId="d1019b0b-29f6-4a1d-ad02-0d91a36ee451" providerId="ADAL" clId="{470C125B-AADB-41D9-870B-F76922745A9D}" dt="2023-04-03T13:17:06.171" v="8565" actId="3064"/>
          <ac:spMkLst>
            <pc:docMk/>
            <pc:sldMk cId="1528508898" sldId="352"/>
            <ac:spMk id="7" creationId="{62F635B5-CD04-EFCF-4567-D516C66D98C6}"/>
          </ac:spMkLst>
        </pc:spChg>
        <pc:spChg chg="mod">
          <ac:chgData name="Antony Britto" userId="d1019b0b-29f6-4a1d-ad02-0d91a36ee451" providerId="ADAL" clId="{470C125B-AADB-41D9-870B-F76922745A9D}" dt="2023-04-03T13:16:55.773" v="8555" actId="3064"/>
          <ac:spMkLst>
            <pc:docMk/>
            <pc:sldMk cId="1528508898" sldId="352"/>
            <ac:spMk id="8" creationId="{2DECAA1D-8C96-E185-D8D7-3CC54E714D18}"/>
          </ac:spMkLst>
        </pc:spChg>
        <pc:spChg chg="mod">
          <ac:chgData name="Antony Britto" userId="d1019b0b-29f6-4a1d-ad02-0d91a36ee451" providerId="ADAL" clId="{470C125B-AADB-41D9-870B-F76922745A9D}" dt="2023-04-03T13:16:45.174" v="8545" actId="3064"/>
          <ac:spMkLst>
            <pc:docMk/>
            <pc:sldMk cId="1528508898" sldId="352"/>
            <ac:spMk id="9" creationId="{28DBB76A-46FB-39C9-D186-612474274860}"/>
          </ac:spMkLst>
        </pc:spChg>
        <pc:spChg chg="mod">
          <ac:chgData name="Antony Britto" userId="d1019b0b-29f6-4a1d-ad02-0d91a36ee451" providerId="ADAL" clId="{470C125B-AADB-41D9-870B-F76922745A9D}" dt="2023-04-03T13:18:09.451" v="8581" actId="255"/>
          <ac:spMkLst>
            <pc:docMk/>
            <pc:sldMk cId="1528508898" sldId="352"/>
            <ac:spMk id="10" creationId="{6F681880-7238-6D34-34F9-F2EEAFF3EBC7}"/>
          </ac:spMkLst>
        </pc:spChg>
        <pc:spChg chg="mod">
          <ac:chgData name="Antony Britto" userId="d1019b0b-29f6-4a1d-ad02-0d91a36ee451" providerId="ADAL" clId="{470C125B-AADB-41D9-870B-F76922745A9D}" dt="2023-04-03T13:17:23.580" v="8577" actId="3064"/>
          <ac:spMkLst>
            <pc:docMk/>
            <pc:sldMk cId="1528508898" sldId="352"/>
            <ac:spMk id="11" creationId="{D5C81688-930F-EDE0-BDE4-87A0D29F7862}"/>
          </ac:spMkLst>
        </pc:spChg>
        <pc:picChg chg="mod modCrop">
          <ac:chgData name="Antony Britto" userId="d1019b0b-29f6-4a1d-ad02-0d91a36ee451" providerId="ADAL" clId="{470C125B-AADB-41D9-870B-F76922745A9D}" dt="2023-04-03T13:15:42.559" v="8521" actId="1076"/>
          <ac:picMkLst>
            <pc:docMk/>
            <pc:sldMk cId="1528508898" sldId="352"/>
            <ac:picMk id="2" creationId="{B4AEEE80-355B-11C6-F925-860E58DF5FA4}"/>
          </ac:picMkLst>
        </pc:picChg>
        <pc:picChg chg="mod">
          <ac:chgData name="Antony Britto" userId="d1019b0b-29f6-4a1d-ad02-0d91a36ee451" providerId="ADAL" clId="{470C125B-AADB-41D9-870B-F76922745A9D}" dt="2023-04-03T13:15:10.850" v="8510" actId="1076"/>
          <ac:picMkLst>
            <pc:docMk/>
            <pc:sldMk cId="1528508898" sldId="352"/>
            <ac:picMk id="3" creationId="{10C36682-DC55-C2C0-5DED-758142D44BF2}"/>
          </ac:picMkLst>
        </pc:picChg>
        <pc:picChg chg="mod modCrop">
          <ac:chgData name="Antony Britto" userId="d1019b0b-29f6-4a1d-ad02-0d91a36ee451" providerId="ADAL" clId="{470C125B-AADB-41D9-870B-F76922745A9D}" dt="2023-04-03T13:33:51.505" v="8758" actId="1076"/>
          <ac:picMkLst>
            <pc:docMk/>
            <pc:sldMk cId="1528508898" sldId="352"/>
            <ac:picMk id="12" creationId="{006DAAC7-F6A2-934D-E1FA-26C04BAFE55B}"/>
          </ac:picMkLst>
        </pc:picChg>
        <pc:picChg chg="mod">
          <ac:chgData name="Antony Britto" userId="d1019b0b-29f6-4a1d-ad02-0d91a36ee451" providerId="ADAL" clId="{470C125B-AADB-41D9-870B-F76922745A9D}" dt="2023-04-03T13:14:59.336" v="8503" actId="1076"/>
          <ac:picMkLst>
            <pc:docMk/>
            <pc:sldMk cId="1528508898" sldId="352"/>
            <ac:picMk id="13" creationId="{C1E90C97-9DD4-D2FF-5371-F6173B4CD65D}"/>
          </ac:picMkLst>
        </pc:picChg>
        <pc:picChg chg="add mod modCrop">
          <ac:chgData name="Antony Britto" userId="d1019b0b-29f6-4a1d-ad02-0d91a36ee451" providerId="ADAL" clId="{470C125B-AADB-41D9-870B-F76922745A9D}" dt="2023-04-03T13:14:44.866" v="8499" actId="1076"/>
          <ac:picMkLst>
            <pc:docMk/>
            <pc:sldMk cId="1528508898" sldId="352"/>
            <ac:picMk id="14" creationId="{29851EE5-844C-D9E0-21C3-788ABB423009}"/>
          </ac:picMkLst>
        </pc:picChg>
      </pc:sldChg>
    </pc:docChg>
  </pc:docChgLst>
  <pc:docChgLst>
    <pc:chgData name="Yidi Geng" userId="S::gengy13@mcmaster.ca::6750ea30-ddf2-446b-8a20-efe36586ef7e" providerId="AD" clId="Web-{3F234395-850D-423B-A4F4-0702357579D9}"/>
    <pc:docChg chg="modSld">
      <pc:chgData name="Yidi Geng" userId="S::gengy13@mcmaster.ca::6750ea30-ddf2-446b-8a20-efe36586ef7e" providerId="AD" clId="Web-{3F234395-850D-423B-A4F4-0702357579D9}" dt="2023-04-03T13:35:12.204" v="64" actId="20577"/>
      <pc:docMkLst>
        <pc:docMk/>
      </pc:docMkLst>
      <pc:sldChg chg="modSp">
        <pc:chgData name="Yidi Geng" userId="S::gengy13@mcmaster.ca::6750ea30-ddf2-446b-8a20-efe36586ef7e" providerId="AD" clId="Web-{3F234395-850D-423B-A4F4-0702357579D9}" dt="2023-04-03T13:35:12.204" v="64" actId="20577"/>
        <pc:sldMkLst>
          <pc:docMk/>
          <pc:sldMk cId="1011518734" sldId="317"/>
        </pc:sldMkLst>
        <pc:spChg chg="mod">
          <ac:chgData name="Yidi Geng" userId="S::gengy13@mcmaster.ca::6750ea30-ddf2-446b-8a20-efe36586ef7e" providerId="AD" clId="Web-{3F234395-850D-423B-A4F4-0702357579D9}" dt="2023-04-03T13:35:12.204" v="64" actId="20577"/>
          <ac:spMkLst>
            <pc:docMk/>
            <pc:sldMk cId="1011518734" sldId="317"/>
            <ac:spMk id="2" creationId="{E5301DAC-183C-C958-45F3-4FAF5844A367}"/>
          </ac:spMkLst>
        </pc:spChg>
      </pc:sldChg>
      <pc:sldChg chg="modSp">
        <pc:chgData name="Yidi Geng" userId="S::gengy13@mcmaster.ca::6750ea30-ddf2-446b-8a20-efe36586ef7e" providerId="AD" clId="Web-{3F234395-850D-423B-A4F4-0702357579D9}" dt="2023-04-03T13:23:31.351" v="30" actId="20577"/>
        <pc:sldMkLst>
          <pc:docMk/>
          <pc:sldMk cId="1466794485" sldId="349"/>
        </pc:sldMkLst>
        <pc:spChg chg="mod">
          <ac:chgData name="Yidi Geng" userId="S::gengy13@mcmaster.ca::6750ea30-ddf2-446b-8a20-efe36586ef7e" providerId="AD" clId="Web-{3F234395-850D-423B-A4F4-0702357579D9}" dt="2023-04-03T13:23:31.351" v="30" actId="20577"/>
          <ac:spMkLst>
            <pc:docMk/>
            <pc:sldMk cId="1466794485" sldId="349"/>
            <ac:spMk id="11" creationId="{2139449B-DDCB-32E2-F042-2F21BF0A8978}"/>
          </ac:spMkLst>
        </pc:spChg>
        <pc:spChg chg="mod">
          <ac:chgData name="Yidi Geng" userId="S::gengy13@mcmaster.ca::6750ea30-ddf2-446b-8a20-efe36586ef7e" providerId="AD" clId="Web-{3F234395-850D-423B-A4F4-0702357579D9}" dt="2023-04-03T13:23:25.304" v="29" actId="14100"/>
          <ac:spMkLst>
            <pc:docMk/>
            <pc:sldMk cId="1466794485" sldId="349"/>
            <ac:spMk id="13" creationId="{09917B48-D247-1D1A-B207-E3C7ED5EDF7C}"/>
          </ac:spMkLst>
        </pc:spChg>
      </pc:sldChg>
      <pc:sldChg chg="addSp modSp">
        <pc:chgData name="Yidi Geng" userId="S::gengy13@mcmaster.ca::6750ea30-ddf2-446b-8a20-efe36586ef7e" providerId="AD" clId="Web-{3F234395-850D-423B-A4F4-0702357579D9}" dt="2023-04-03T13:25:10.383" v="40" actId="1076"/>
        <pc:sldMkLst>
          <pc:docMk/>
          <pc:sldMk cId="1528508898" sldId="352"/>
        </pc:sldMkLst>
        <pc:picChg chg="add mod modCrop">
          <ac:chgData name="Yidi Geng" userId="S::gengy13@mcmaster.ca::6750ea30-ddf2-446b-8a20-efe36586ef7e" providerId="AD" clId="Web-{3F234395-850D-423B-A4F4-0702357579D9}" dt="2023-04-03T13:25:10.383" v="40" actId="1076"/>
          <ac:picMkLst>
            <pc:docMk/>
            <pc:sldMk cId="1528508898" sldId="352"/>
            <ac:picMk id="12" creationId="{006DAAC7-F6A2-934D-E1FA-26C04BAFE55B}"/>
          </ac:picMkLst>
        </pc:picChg>
      </pc:sldChg>
    </pc:docChg>
  </pc:docChgLst>
  <pc:docChgLst>
    <pc:chgData name="Elizabeth Adeyinfa" userId="567d8f85-17a2-4140-8655-964cdb905534" providerId="ADAL" clId="{CAD790F5-A848-4B11-A2CA-67AE85DEC544}"/>
    <pc:docChg chg="undo custSel addSld delSld modSld sldOrd modMainMaster addSection modSection">
      <pc:chgData name="Elizabeth Adeyinfa" userId="567d8f85-17a2-4140-8655-964cdb905534" providerId="ADAL" clId="{CAD790F5-A848-4B11-A2CA-67AE85DEC544}" dt="2023-04-16T19:59:35.321" v="19239"/>
      <pc:docMkLst>
        <pc:docMk/>
      </pc:docMkLst>
      <pc:sldChg chg="addSp delSp modSp mod setBg modClrScheme addAnim delAnim modAnim setClrOvrMap chgLayout">
        <pc:chgData name="Elizabeth Adeyinfa" userId="567d8f85-17a2-4140-8655-964cdb905534" providerId="ADAL" clId="{CAD790F5-A848-4B11-A2CA-67AE85DEC544}" dt="2023-04-16T19:59:35.321" v="19239"/>
        <pc:sldMkLst>
          <pc:docMk/>
          <pc:sldMk cId="3560287653" sldId="256"/>
        </pc:sldMkLst>
        <pc:spChg chg="mod ord">
          <ac:chgData name="Elizabeth Adeyinfa" userId="567d8f85-17a2-4140-8655-964cdb905534" providerId="ADAL" clId="{CAD790F5-A848-4B11-A2CA-67AE85DEC544}" dt="2023-04-03T06:09:43.221" v="16718" actId="1035"/>
          <ac:spMkLst>
            <pc:docMk/>
            <pc:sldMk cId="3560287653" sldId="256"/>
            <ac:spMk id="2" creationId="{CCA905C4-BD8A-E85C-9F55-F4EAB29DC08F}"/>
          </ac:spMkLst>
        </pc:spChg>
        <pc:spChg chg="mod ord">
          <ac:chgData name="Elizabeth Adeyinfa" userId="567d8f85-17a2-4140-8655-964cdb905534" providerId="ADAL" clId="{CAD790F5-A848-4B11-A2CA-67AE85DEC544}" dt="2023-04-03T06:09:43.221" v="16718" actId="1035"/>
          <ac:spMkLst>
            <pc:docMk/>
            <pc:sldMk cId="3560287653" sldId="256"/>
            <ac:spMk id="3" creationId="{68B0855F-0812-35D4-7807-046B47507458}"/>
          </ac:spMkLst>
        </pc:spChg>
        <pc:spChg chg="add del mod ord">
          <ac:chgData name="Elizabeth Adeyinfa" userId="567d8f85-17a2-4140-8655-964cdb905534" providerId="ADAL" clId="{CAD790F5-A848-4B11-A2CA-67AE85DEC544}" dt="2023-03-30T03:35:47.052" v="447" actId="700"/>
          <ac:spMkLst>
            <pc:docMk/>
            <pc:sldMk cId="3560287653" sldId="256"/>
            <ac:spMk id="4" creationId="{2821A152-7BA3-8419-904B-3E2DEC19984C}"/>
          </ac:spMkLst>
        </pc:spChg>
        <pc:spChg chg="add del mod ord">
          <ac:chgData name="Elizabeth Adeyinfa" userId="567d8f85-17a2-4140-8655-964cdb905534" providerId="ADAL" clId="{CAD790F5-A848-4B11-A2CA-67AE85DEC544}" dt="2023-03-30T03:35:47.052" v="447" actId="700"/>
          <ac:spMkLst>
            <pc:docMk/>
            <pc:sldMk cId="3560287653" sldId="256"/>
            <ac:spMk id="6" creationId="{C5B08246-DDA3-19C1-6850-ADF7F874F24C}"/>
          </ac:spMkLst>
        </pc:spChg>
        <pc:spChg chg="add mod">
          <ac:chgData name="Elizabeth Adeyinfa" userId="567d8f85-17a2-4140-8655-964cdb905534" providerId="ADAL" clId="{CAD790F5-A848-4B11-A2CA-67AE85DEC544}" dt="2023-04-16T19:59:27.621" v="19238" actId="114"/>
          <ac:spMkLst>
            <pc:docMk/>
            <pc:sldMk cId="3560287653" sldId="256"/>
            <ac:spMk id="8" creationId="{1360239C-0C62-A50B-509B-5B2ECA049C3C}"/>
          </ac:spMkLst>
        </pc:spChg>
        <pc:spChg chg="add">
          <ac:chgData name="Elizabeth Adeyinfa" userId="567d8f85-17a2-4140-8655-964cdb905534" providerId="ADAL" clId="{CAD790F5-A848-4B11-A2CA-67AE85DEC544}" dt="2023-03-30T03:35:51.880" v="448" actId="26606"/>
          <ac:spMkLst>
            <pc:docMk/>
            <pc:sldMk cId="3560287653" sldId="256"/>
            <ac:spMk id="10" creationId="{657F69E0-C4B0-4BEC-A689-4F8D877F05D4}"/>
          </ac:spMkLst>
        </pc:spChg>
        <pc:spChg chg="add">
          <ac:chgData name="Elizabeth Adeyinfa" userId="567d8f85-17a2-4140-8655-964cdb905534" providerId="ADAL" clId="{CAD790F5-A848-4B11-A2CA-67AE85DEC544}" dt="2023-03-30T03:35:51.880" v="448" actId="26606"/>
          <ac:spMkLst>
            <pc:docMk/>
            <pc:sldMk cId="3560287653" sldId="256"/>
            <ac:spMk id="12" creationId="{9F6380B4-6A1C-481E-8408-B4E6C75B9B81}"/>
          </ac:spMkLst>
        </pc:spChg>
        <pc:spChg chg="del">
          <ac:chgData name="Elizabeth Adeyinfa" userId="567d8f85-17a2-4140-8655-964cdb905534" providerId="ADAL" clId="{CAD790F5-A848-4B11-A2CA-67AE85DEC544}" dt="2023-04-03T06:45:49.061" v="17226" actId="478"/>
          <ac:spMkLst>
            <pc:docMk/>
            <pc:sldMk cId="3560287653" sldId="256"/>
            <ac:spMk id="39" creationId="{8B08C92D-DED1-212F-D503-697C6A2EF431}"/>
          </ac:spMkLst>
        </pc:spChg>
        <pc:picChg chg="add del mod ord modCrop">
          <ac:chgData name="Elizabeth Adeyinfa" userId="567d8f85-17a2-4140-8655-964cdb905534" providerId="ADAL" clId="{CAD790F5-A848-4B11-A2CA-67AE85DEC544}" dt="2023-04-03T06:04:54.590" v="16652" actId="478"/>
          <ac:picMkLst>
            <pc:docMk/>
            <pc:sldMk cId="3560287653" sldId="256"/>
            <ac:picMk id="4" creationId="{1A533523-9274-D38B-1A51-FCB4DF082651}"/>
          </ac:picMkLst>
        </pc:picChg>
        <pc:picChg chg="add del mod ord">
          <ac:chgData name="Elizabeth Adeyinfa" userId="567d8f85-17a2-4140-8655-964cdb905534" providerId="ADAL" clId="{CAD790F5-A848-4B11-A2CA-67AE85DEC544}" dt="2023-04-02T18:29:35.358" v="13031" actId="478"/>
          <ac:picMkLst>
            <pc:docMk/>
            <pc:sldMk cId="3560287653" sldId="256"/>
            <ac:picMk id="4" creationId="{7297AA4D-A149-12E2-D539-04911467809F}"/>
          </ac:picMkLst>
        </pc:picChg>
        <pc:picChg chg="del mod ord">
          <ac:chgData name="Elizabeth Adeyinfa" userId="567d8f85-17a2-4140-8655-964cdb905534" providerId="ADAL" clId="{CAD790F5-A848-4B11-A2CA-67AE85DEC544}" dt="2023-04-02T00:03:21.129" v="11450" actId="478"/>
          <ac:picMkLst>
            <pc:docMk/>
            <pc:sldMk cId="3560287653" sldId="256"/>
            <ac:picMk id="5" creationId="{70127D9A-0598-B194-DE8A-C55B649AC6D9}"/>
          </ac:picMkLst>
        </pc:picChg>
        <pc:cxnChg chg="add mod">
          <ac:chgData name="Elizabeth Adeyinfa" userId="567d8f85-17a2-4140-8655-964cdb905534" providerId="ADAL" clId="{CAD790F5-A848-4B11-A2CA-67AE85DEC544}" dt="2023-04-03T06:06:15.712" v="16667" actId="14100"/>
          <ac:cxnSpMkLst>
            <pc:docMk/>
            <pc:sldMk cId="3560287653" sldId="256"/>
            <ac:cxnSpMk id="5" creationId="{4C899E77-1E04-4E45-28D5-8379423E5D7A}"/>
          </ac:cxnSpMkLst>
        </pc:cxnChg>
        <pc:cxnChg chg="add mod">
          <ac:chgData name="Elizabeth Adeyinfa" userId="567d8f85-17a2-4140-8655-964cdb905534" providerId="ADAL" clId="{CAD790F5-A848-4B11-A2CA-67AE85DEC544}" dt="2023-04-03T06:07:32.015" v="16676" actId="208"/>
          <ac:cxnSpMkLst>
            <pc:docMk/>
            <pc:sldMk cId="3560287653" sldId="256"/>
            <ac:cxnSpMk id="6" creationId="{DCA075DE-0388-B9C9-EA5D-F411F49A810C}"/>
          </ac:cxnSpMkLst>
        </pc:cxnChg>
        <pc:cxnChg chg="add mod ord">
          <ac:chgData name="Elizabeth Adeyinfa" userId="567d8f85-17a2-4140-8655-964cdb905534" providerId="ADAL" clId="{CAD790F5-A848-4B11-A2CA-67AE85DEC544}" dt="2023-04-03T06:06:43.640" v="16671" actId="14100"/>
          <ac:cxnSpMkLst>
            <pc:docMk/>
            <pc:sldMk cId="3560287653" sldId="256"/>
            <ac:cxnSpMk id="7" creationId="{DF81BA2A-74A3-760A-5067-1E58CF18BBE0}"/>
          </ac:cxnSpMkLst>
        </pc:cxnChg>
        <pc:cxnChg chg="add mod ord">
          <ac:chgData name="Elizabeth Adeyinfa" userId="567d8f85-17a2-4140-8655-964cdb905534" providerId="ADAL" clId="{CAD790F5-A848-4B11-A2CA-67AE85DEC544}" dt="2023-04-03T06:07:07.921" v="16675" actId="14100"/>
          <ac:cxnSpMkLst>
            <pc:docMk/>
            <pc:sldMk cId="3560287653" sldId="256"/>
            <ac:cxnSpMk id="15" creationId="{FDFA7631-8893-85C4-1B27-F726A4C97C0C}"/>
          </ac:cxnSpMkLst>
        </pc:cxnChg>
        <pc:cxnChg chg="add mod">
          <ac:chgData name="Elizabeth Adeyinfa" userId="567d8f85-17a2-4140-8655-964cdb905534" providerId="ADAL" clId="{CAD790F5-A848-4B11-A2CA-67AE85DEC544}" dt="2023-04-03T06:06:59.944" v="16674" actId="14100"/>
          <ac:cxnSpMkLst>
            <pc:docMk/>
            <pc:sldMk cId="3560287653" sldId="256"/>
            <ac:cxnSpMk id="23" creationId="{2A362FE3-57B9-A9E5-A274-5A3AF35E4B69}"/>
          </ac:cxnSpMkLst>
        </pc:cxnChg>
        <pc:cxnChg chg="add mod">
          <ac:chgData name="Elizabeth Adeyinfa" userId="567d8f85-17a2-4140-8655-964cdb905534" providerId="ADAL" clId="{CAD790F5-A848-4B11-A2CA-67AE85DEC544}" dt="2023-04-03T06:07:38.432" v="16679" actId="1076"/>
          <ac:cxnSpMkLst>
            <pc:docMk/>
            <pc:sldMk cId="3560287653" sldId="256"/>
            <ac:cxnSpMk id="38" creationId="{4DA10098-4695-AD6B-D7BA-E9D6D569B2FD}"/>
          </ac:cxnSpMkLst>
        </pc:cxnChg>
      </pc:sldChg>
      <pc:sldChg chg="del ord">
        <pc:chgData name="Elizabeth Adeyinfa" userId="567d8f85-17a2-4140-8655-964cdb905534" providerId="ADAL" clId="{CAD790F5-A848-4B11-A2CA-67AE85DEC544}" dt="2023-04-01T18:07:38.865" v="3562" actId="47"/>
        <pc:sldMkLst>
          <pc:docMk/>
          <pc:sldMk cId="3002642040" sldId="257"/>
        </pc:sldMkLst>
      </pc:sldChg>
      <pc:sldChg chg="del">
        <pc:chgData name="Elizabeth Adeyinfa" userId="567d8f85-17a2-4140-8655-964cdb905534" providerId="ADAL" clId="{CAD790F5-A848-4B11-A2CA-67AE85DEC544}" dt="2023-04-01T17:50:18.670" v="3377" actId="47"/>
        <pc:sldMkLst>
          <pc:docMk/>
          <pc:sldMk cId="1796404714" sldId="258"/>
        </pc:sldMkLst>
      </pc:sldChg>
      <pc:sldChg chg="addSp delSp modSp add del mod setBg modClrScheme modShow chgLayout modNotesTx">
        <pc:chgData name="Elizabeth Adeyinfa" userId="567d8f85-17a2-4140-8655-964cdb905534" providerId="ADAL" clId="{CAD790F5-A848-4B11-A2CA-67AE85DEC544}" dt="2023-04-01T23:57:22.043" v="11392" actId="47"/>
        <pc:sldMkLst>
          <pc:docMk/>
          <pc:sldMk cId="0" sldId="259"/>
        </pc:sldMkLst>
        <pc:spChg chg="del mod">
          <ac:chgData name="Elizabeth Adeyinfa" userId="567d8f85-17a2-4140-8655-964cdb905534" providerId="ADAL" clId="{CAD790F5-A848-4B11-A2CA-67AE85DEC544}" dt="2023-04-01T18:02:58.360" v="3502" actId="478"/>
          <ac:spMkLst>
            <pc:docMk/>
            <pc:sldMk cId="0" sldId="259"/>
            <ac:spMk id="7" creationId="{00000000-0000-0000-0000-000000000000}"/>
          </ac:spMkLst>
        </pc:spChg>
        <pc:spChg chg="mod">
          <ac:chgData name="Elizabeth Adeyinfa" userId="567d8f85-17a2-4140-8655-964cdb905534" providerId="ADAL" clId="{CAD790F5-A848-4B11-A2CA-67AE85DEC544}" dt="2023-04-01T18:07:23.024" v="3561" actId="14100"/>
          <ac:spMkLst>
            <pc:docMk/>
            <pc:sldMk cId="0" sldId="259"/>
            <ac:spMk id="11" creationId="{961F885D-E1AC-6EFA-BAFD-E6617EE0373A}"/>
          </ac:spMkLst>
        </pc:spChg>
        <pc:spChg chg="mod">
          <ac:chgData name="Elizabeth Adeyinfa" userId="567d8f85-17a2-4140-8655-964cdb905534" providerId="ADAL" clId="{CAD790F5-A848-4B11-A2CA-67AE85DEC544}" dt="2023-04-01T18:00:38.075" v="3467" actId="207"/>
          <ac:spMkLst>
            <pc:docMk/>
            <pc:sldMk cId="0" sldId="259"/>
            <ac:spMk id="12" creationId="{01397DC7-5CCE-24C1-9B99-5B5D29324766}"/>
          </ac:spMkLst>
        </pc:spChg>
        <pc:spChg chg="del mod">
          <ac:chgData name="Elizabeth Adeyinfa" userId="567d8f85-17a2-4140-8655-964cdb905534" providerId="ADAL" clId="{CAD790F5-A848-4B11-A2CA-67AE85DEC544}" dt="2023-04-01T18:02:58.360" v="3502" actId="478"/>
          <ac:spMkLst>
            <pc:docMk/>
            <pc:sldMk cId="0" sldId="259"/>
            <ac:spMk id="15" creationId="{C72794E0-3BB9-E9E6-11D7-EB4F11293F9B}"/>
          </ac:spMkLst>
        </pc:spChg>
        <pc:spChg chg="del mod">
          <ac:chgData name="Elizabeth Adeyinfa" userId="567d8f85-17a2-4140-8655-964cdb905534" providerId="ADAL" clId="{CAD790F5-A848-4B11-A2CA-67AE85DEC544}" dt="2023-04-01T18:02:58.360" v="3502" actId="478"/>
          <ac:spMkLst>
            <pc:docMk/>
            <pc:sldMk cId="0" sldId="259"/>
            <ac:spMk id="16" creationId="{3B2E8DEB-8C0F-25B7-D41B-3C1BF65DCE2B}"/>
          </ac:spMkLst>
        </pc:spChg>
        <pc:spChg chg="del mod">
          <ac:chgData name="Elizabeth Adeyinfa" userId="567d8f85-17a2-4140-8655-964cdb905534" providerId="ADAL" clId="{CAD790F5-A848-4B11-A2CA-67AE85DEC544}" dt="2023-04-01T18:02:58.360" v="3502" actId="478"/>
          <ac:spMkLst>
            <pc:docMk/>
            <pc:sldMk cId="0" sldId="259"/>
            <ac:spMk id="17" creationId="{F2C74C19-8FA9-6545-B4B0-010017C515F3}"/>
          </ac:spMkLst>
        </pc:spChg>
        <pc:graphicFrameChg chg="add mod modGraphic">
          <ac:chgData name="Elizabeth Adeyinfa" userId="567d8f85-17a2-4140-8655-964cdb905534" providerId="ADAL" clId="{CAD790F5-A848-4B11-A2CA-67AE85DEC544}" dt="2023-04-01T18:07:10.706" v="3557" actId="1076"/>
          <ac:graphicFrameMkLst>
            <pc:docMk/>
            <pc:sldMk cId="0" sldId="259"/>
            <ac:graphicFrameMk id="4" creationId="{C0C4B418-48C7-9AC3-1351-9BA0A4C12BBB}"/>
          </ac:graphicFrameMkLst>
        </pc:graphicFrameChg>
        <pc:picChg chg="add mod">
          <ac:chgData name="Elizabeth Adeyinfa" userId="567d8f85-17a2-4140-8655-964cdb905534" providerId="ADAL" clId="{CAD790F5-A848-4B11-A2CA-67AE85DEC544}" dt="2023-04-01T18:01:20.791" v="3473" actId="14100"/>
          <ac:picMkLst>
            <pc:docMk/>
            <pc:sldMk cId="0" sldId="259"/>
            <ac:picMk id="3" creationId="{30141C67-713A-526B-5C80-31129A1216AE}"/>
          </ac:picMkLst>
        </pc:picChg>
        <pc:picChg chg="del">
          <ac:chgData name="Elizabeth Adeyinfa" userId="567d8f85-17a2-4140-8655-964cdb905534" providerId="ADAL" clId="{CAD790F5-A848-4B11-A2CA-67AE85DEC544}" dt="2023-04-01T18:00:51.739" v="3470" actId="478"/>
          <ac:picMkLst>
            <pc:docMk/>
            <pc:sldMk cId="0" sldId="259"/>
            <ac:picMk id="14" creationId="{9695EA58-9BBE-8550-B049-769F9FBAAB56}"/>
          </ac:picMkLst>
        </pc:picChg>
      </pc:sldChg>
      <pc:sldChg chg="del ord">
        <pc:chgData name="Elizabeth Adeyinfa" userId="567d8f85-17a2-4140-8655-964cdb905534" providerId="ADAL" clId="{CAD790F5-A848-4B11-A2CA-67AE85DEC544}" dt="2023-04-01T02:58:06.374" v="2438" actId="47"/>
        <pc:sldMkLst>
          <pc:docMk/>
          <pc:sldMk cId="1844717548" sldId="259"/>
        </pc:sldMkLst>
      </pc:sldChg>
      <pc:sldChg chg="del">
        <pc:chgData name="Elizabeth Adeyinfa" userId="567d8f85-17a2-4140-8655-964cdb905534" providerId="ADAL" clId="{CAD790F5-A848-4B11-A2CA-67AE85DEC544}" dt="2023-04-01T03:00:15.065" v="2445" actId="47"/>
        <pc:sldMkLst>
          <pc:docMk/>
          <pc:sldMk cId="1800968723" sldId="260"/>
        </pc:sldMkLst>
      </pc:sldChg>
      <pc:sldChg chg="del ord">
        <pc:chgData name="Elizabeth Adeyinfa" userId="567d8f85-17a2-4140-8655-964cdb905534" providerId="ADAL" clId="{CAD790F5-A848-4B11-A2CA-67AE85DEC544}" dt="2023-04-01T18:13:50.574" v="3736" actId="47"/>
        <pc:sldMkLst>
          <pc:docMk/>
          <pc:sldMk cId="0" sldId="262"/>
        </pc:sldMkLst>
      </pc:sldChg>
      <pc:sldChg chg="del">
        <pc:chgData name="Elizabeth Adeyinfa" userId="567d8f85-17a2-4140-8655-964cdb905534" providerId="ADAL" clId="{CAD790F5-A848-4B11-A2CA-67AE85DEC544}" dt="2023-04-01T18:11:26.742" v="3667" actId="47"/>
        <pc:sldMkLst>
          <pc:docMk/>
          <pc:sldMk cId="998041747" sldId="263"/>
        </pc:sldMkLst>
      </pc:sldChg>
      <pc:sldChg chg="modSp del mod">
        <pc:chgData name="Elizabeth Adeyinfa" userId="567d8f85-17a2-4140-8655-964cdb905534" providerId="ADAL" clId="{CAD790F5-A848-4B11-A2CA-67AE85DEC544}" dt="2023-04-01T18:40:52.526" v="4699" actId="47"/>
        <pc:sldMkLst>
          <pc:docMk/>
          <pc:sldMk cId="1033296191" sldId="264"/>
        </pc:sldMkLst>
        <pc:spChg chg="mod">
          <ac:chgData name="Elizabeth Adeyinfa" userId="567d8f85-17a2-4140-8655-964cdb905534" providerId="ADAL" clId="{CAD790F5-A848-4B11-A2CA-67AE85DEC544}" dt="2023-04-01T03:01:10.303" v="2447" actId="20577"/>
          <ac:spMkLst>
            <pc:docMk/>
            <pc:sldMk cId="1033296191" sldId="264"/>
            <ac:spMk id="5" creationId="{66FD335E-0EBC-B183-A461-BEB44B99A37C}"/>
          </ac:spMkLst>
        </pc:spChg>
      </pc:sldChg>
      <pc:sldChg chg="modSp del mod ord">
        <pc:chgData name="Elizabeth Adeyinfa" userId="567d8f85-17a2-4140-8655-964cdb905534" providerId="ADAL" clId="{CAD790F5-A848-4B11-A2CA-67AE85DEC544}" dt="2023-04-01T18:42:36.459" v="4744" actId="47"/>
        <pc:sldMkLst>
          <pc:docMk/>
          <pc:sldMk cId="4152645492" sldId="265"/>
        </pc:sldMkLst>
        <pc:spChg chg="mod">
          <ac:chgData name="Elizabeth Adeyinfa" userId="567d8f85-17a2-4140-8655-964cdb905534" providerId="ADAL" clId="{CAD790F5-A848-4B11-A2CA-67AE85DEC544}" dt="2023-03-30T04:24:12.255" v="1132" actId="27636"/>
          <ac:spMkLst>
            <pc:docMk/>
            <pc:sldMk cId="4152645492" sldId="265"/>
            <ac:spMk id="4" creationId="{F981482C-EEF3-A346-5EAE-4CD6A1111918}"/>
          </ac:spMkLst>
        </pc:spChg>
      </pc:sldChg>
      <pc:sldChg chg="del">
        <pc:chgData name="Elizabeth Adeyinfa" userId="567d8f85-17a2-4140-8655-964cdb905534" providerId="ADAL" clId="{CAD790F5-A848-4B11-A2CA-67AE85DEC544}" dt="2023-04-01T18:13:39.411" v="3735" actId="47"/>
        <pc:sldMkLst>
          <pc:docMk/>
          <pc:sldMk cId="44739339" sldId="266"/>
        </pc:sldMkLst>
      </pc:sldChg>
      <pc:sldChg chg="del">
        <pc:chgData name="Elizabeth Adeyinfa" userId="567d8f85-17a2-4140-8655-964cdb905534" providerId="ADAL" clId="{CAD790F5-A848-4B11-A2CA-67AE85DEC544}" dt="2023-04-01T18:14:33.294" v="3771" actId="47"/>
        <pc:sldMkLst>
          <pc:docMk/>
          <pc:sldMk cId="2086527940" sldId="268"/>
        </pc:sldMkLst>
      </pc:sldChg>
      <pc:sldChg chg="del">
        <pc:chgData name="Elizabeth Adeyinfa" userId="567d8f85-17a2-4140-8655-964cdb905534" providerId="ADAL" clId="{CAD790F5-A848-4B11-A2CA-67AE85DEC544}" dt="2023-03-30T05:18:49.840" v="1574" actId="47"/>
        <pc:sldMkLst>
          <pc:docMk/>
          <pc:sldMk cId="83415172" sldId="269"/>
        </pc:sldMkLst>
      </pc:sldChg>
      <pc:sldChg chg="del">
        <pc:chgData name="Elizabeth Adeyinfa" userId="567d8f85-17a2-4140-8655-964cdb905534" providerId="ADAL" clId="{CAD790F5-A848-4B11-A2CA-67AE85DEC544}" dt="2023-03-30T05:18:49.840" v="1574" actId="47"/>
        <pc:sldMkLst>
          <pc:docMk/>
          <pc:sldMk cId="134870367" sldId="270"/>
        </pc:sldMkLst>
      </pc:sldChg>
      <pc:sldChg chg="del">
        <pc:chgData name="Elizabeth Adeyinfa" userId="567d8f85-17a2-4140-8655-964cdb905534" providerId="ADAL" clId="{CAD790F5-A848-4B11-A2CA-67AE85DEC544}" dt="2023-04-01T18:15:52.110" v="3803" actId="47"/>
        <pc:sldMkLst>
          <pc:docMk/>
          <pc:sldMk cId="4022295184" sldId="271"/>
        </pc:sldMkLst>
      </pc:sldChg>
      <pc:sldChg chg="addSp delSp modSp mod modTransition modClrScheme chgLayout">
        <pc:chgData name="Elizabeth Adeyinfa" userId="567d8f85-17a2-4140-8655-964cdb905534" providerId="ADAL" clId="{CAD790F5-A848-4B11-A2CA-67AE85DEC544}" dt="2023-04-03T15:12:59.395" v="18517" actId="20577"/>
        <pc:sldMkLst>
          <pc:docMk/>
          <pc:sldMk cId="364617488" sldId="272"/>
        </pc:sldMkLst>
        <pc:spChg chg="add mod">
          <ac:chgData name="Elizabeth Adeyinfa" userId="567d8f85-17a2-4140-8655-964cdb905534" providerId="ADAL" clId="{CAD790F5-A848-4B11-A2CA-67AE85DEC544}" dt="2023-04-03T15:12:59.395" v="18517" actId="20577"/>
          <ac:spMkLst>
            <pc:docMk/>
            <pc:sldMk cId="364617488" sldId="272"/>
            <ac:spMk id="2" creationId="{53545DEF-0B84-256A-9A6A-A8FAA4B108B7}"/>
          </ac:spMkLst>
        </pc:spChg>
        <pc:spChg chg="del mod ord">
          <ac:chgData name="Elizabeth Adeyinfa" userId="567d8f85-17a2-4140-8655-964cdb905534" providerId="ADAL" clId="{CAD790F5-A848-4B11-A2CA-67AE85DEC544}" dt="2023-04-01T21:53:06.140" v="7495" actId="478"/>
          <ac:spMkLst>
            <pc:docMk/>
            <pc:sldMk cId="364617488" sldId="272"/>
            <ac:spMk id="3" creationId="{D7FD8973-A549-09DB-2C91-3AFE89A85638}"/>
          </ac:spMkLst>
        </pc:spChg>
        <pc:spChg chg="add mod">
          <ac:chgData name="Elizabeth Adeyinfa" userId="567d8f85-17a2-4140-8655-964cdb905534" providerId="ADAL" clId="{CAD790F5-A848-4B11-A2CA-67AE85DEC544}" dt="2023-04-03T06:39:38.043" v="17137" actId="20577"/>
          <ac:spMkLst>
            <pc:docMk/>
            <pc:sldMk cId="364617488" sldId="272"/>
            <ac:spMk id="3" creationId="{F688AF37-C40E-57FB-2073-76CC62775DDF}"/>
          </ac:spMkLst>
        </pc:spChg>
        <pc:spChg chg="del mod ord">
          <ac:chgData name="Elizabeth Adeyinfa" userId="567d8f85-17a2-4140-8655-964cdb905534" providerId="ADAL" clId="{CAD790F5-A848-4B11-A2CA-67AE85DEC544}" dt="2023-04-03T07:16:13.268" v="17872" actId="478"/>
          <ac:spMkLst>
            <pc:docMk/>
            <pc:sldMk cId="364617488" sldId="272"/>
            <ac:spMk id="4" creationId="{960D1D23-66C7-4DE4-99CB-6F4A8A934C55}"/>
          </ac:spMkLst>
        </pc:spChg>
        <pc:spChg chg="add mod">
          <ac:chgData name="Elizabeth Adeyinfa" userId="567d8f85-17a2-4140-8655-964cdb905534" providerId="ADAL" clId="{CAD790F5-A848-4B11-A2CA-67AE85DEC544}" dt="2023-04-03T15:12:19.283" v="18466" actId="14100"/>
          <ac:spMkLst>
            <pc:docMk/>
            <pc:sldMk cId="364617488" sldId="272"/>
            <ac:spMk id="5" creationId="{D195910D-8431-F096-1659-270FB6C43F0D}"/>
          </ac:spMkLst>
        </pc:spChg>
        <pc:spChg chg="del mod">
          <ac:chgData name="Elizabeth Adeyinfa" userId="567d8f85-17a2-4140-8655-964cdb905534" providerId="ADAL" clId="{CAD790F5-A848-4B11-A2CA-67AE85DEC544}" dt="2023-04-03T07:15:19.658" v="17855" actId="478"/>
          <ac:spMkLst>
            <pc:docMk/>
            <pc:sldMk cId="364617488" sldId="272"/>
            <ac:spMk id="6" creationId="{AD18CD64-3A4E-6750-134E-7AC404DAC81A}"/>
          </ac:spMkLst>
        </pc:spChg>
        <pc:spChg chg="del mod">
          <ac:chgData name="Elizabeth Adeyinfa" userId="567d8f85-17a2-4140-8655-964cdb905534" providerId="ADAL" clId="{CAD790F5-A848-4B11-A2CA-67AE85DEC544}" dt="2023-04-03T07:14:00.511" v="17833" actId="478"/>
          <ac:spMkLst>
            <pc:docMk/>
            <pc:sldMk cId="364617488" sldId="272"/>
            <ac:spMk id="7" creationId="{472D96CD-81C8-98B9-9D5B-FF85EF184FBA}"/>
          </ac:spMkLst>
        </pc:spChg>
        <pc:spChg chg="add mod">
          <ac:chgData name="Elizabeth Adeyinfa" userId="567d8f85-17a2-4140-8655-964cdb905534" providerId="ADAL" clId="{CAD790F5-A848-4B11-A2CA-67AE85DEC544}" dt="2023-04-02T01:10:18.483" v="11593" actId="1076"/>
          <ac:spMkLst>
            <pc:docMk/>
            <pc:sldMk cId="364617488" sldId="272"/>
            <ac:spMk id="8" creationId="{9E298F97-C716-FD09-1C36-FA99FD840793}"/>
          </ac:spMkLst>
        </pc:spChg>
        <pc:spChg chg="add mod">
          <ac:chgData name="Elizabeth Adeyinfa" userId="567d8f85-17a2-4140-8655-964cdb905534" providerId="ADAL" clId="{CAD790F5-A848-4B11-A2CA-67AE85DEC544}" dt="2023-04-03T07:18:51.134" v="17900" actId="14100"/>
          <ac:spMkLst>
            <pc:docMk/>
            <pc:sldMk cId="364617488" sldId="272"/>
            <ac:spMk id="12" creationId="{7BDEB919-F9AD-1F1F-0079-D3EC50B0A5CD}"/>
          </ac:spMkLst>
        </pc:spChg>
        <pc:spChg chg="add mod">
          <ac:chgData name="Elizabeth Adeyinfa" userId="567d8f85-17a2-4140-8655-964cdb905534" providerId="ADAL" clId="{CAD790F5-A848-4B11-A2CA-67AE85DEC544}" dt="2023-04-03T07:19:45.774" v="17926" actId="14100"/>
          <ac:spMkLst>
            <pc:docMk/>
            <pc:sldMk cId="364617488" sldId="272"/>
            <ac:spMk id="13" creationId="{7870C48A-6E3F-F153-9DA1-45E57F18F10C}"/>
          </ac:spMkLst>
        </pc:spChg>
        <pc:spChg chg="add mod">
          <ac:chgData name="Elizabeth Adeyinfa" userId="567d8f85-17a2-4140-8655-964cdb905534" providerId="ADAL" clId="{CAD790F5-A848-4B11-A2CA-67AE85DEC544}" dt="2023-04-03T07:18:51.134" v="17900" actId="14100"/>
          <ac:spMkLst>
            <pc:docMk/>
            <pc:sldMk cId="364617488" sldId="272"/>
            <ac:spMk id="14" creationId="{D15FE44A-940D-7D07-7856-3FB587E52E2F}"/>
          </ac:spMkLst>
        </pc:spChg>
        <pc:spChg chg="add mod">
          <ac:chgData name="Elizabeth Adeyinfa" userId="567d8f85-17a2-4140-8655-964cdb905534" providerId="ADAL" clId="{CAD790F5-A848-4B11-A2CA-67AE85DEC544}" dt="2023-04-03T07:19:45.774" v="17926" actId="14100"/>
          <ac:spMkLst>
            <pc:docMk/>
            <pc:sldMk cId="364617488" sldId="272"/>
            <ac:spMk id="15" creationId="{5AF03BBF-7A10-83AD-58E7-391D3E9F44B8}"/>
          </ac:spMkLst>
        </pc:spChg>
        <pc:spChg chg="add mod">
          <ac:chgData name="Elizabeth Adeyinfa" userId="567d8f85-17a2-4140-8655-964cdb905534" providerId="ADAL" clId="{CAD790F5-A848-4B11-A2CA-67AE85DEC544}" dt="2023-04-03T07:18:51.134" v="17900" actId="14100"/>
          <ac:spMkLst>
            <pc:docMk/>
            <pc:sldMk cId="364617488" sldId="272"/>
            <ac:spMk id="16" creationId="{1F7BE9B9-5FE1-09E0-7BBC-ED28A99E592B}"/>
          </ac:spMkLst>
        </pc:spChg>
        <pc:spChg chg="add mod">
          <ac:chgData name="Elizabeth Adeyinfa" userId="567d8f85-17a2-4140-8655-964cdb905534" providerId="ADAL" clId="{CAD790F5-A848-4B11-A2CA-67AE85DEC544}" dt="2023-04-03T07:18:56.451" v="17912" actId="1035"/>
          <ac:spMkLst>
            <pc:docMk/>
            <pc:sldMk cId="364617488" sldId="272"/>
            <ac:spMk id="17" creationId="{892BFADF-DB98-7D93-4E5A-7CF60104BF98}"/>
          </ac:spMkLst>
        </pc:spChg>
        <pc:picChg chg="add del mod">
          <ac:chgData name="Elizabeth Adeyinfa" userId="567d8f85-17a2-4140-8655-964cdb905534" providerId="ADAL" clId="{CAD790F5-A848-4B11-A2CA-67AE85DEC544}" dt="2023-04-03T07:19:39.351" v="17924" actId="478"/>
          <ac:picMkLst>
            <pc:docMk/>
            <pc:sldMk cId="364617488" sldId="272"/>
            <ac:picMk id="19" creationId="{5EAAEAEE-79AE-C663-F32B-04CD4503B9B1}"/>
          </ac:picMkLst>
        </pc:picChg>
        <pc:picChg chg="add del mod">
          <ac:chgData name="Elizabeth Adeyinfa" userId="567d8f85-17a2-4140-8655-964cdb905534" providerId="ADAL" clId="{CAD790F5-A848-4B11-A2CA-67AE85DEC544}" dt="2023-04-03T07:19:41.081" v="17925" actId="478"/>
          <ac:picMkLst>
            <pc:docMk/>
            <pc:sldMk cId="364617488" sldId="272"/>
            <ac:picMk id="21" creationId="{3B29A64F-E9A6-8D74-A0A6-E0D72F7E8691}"/>
          </ac:picMkLst>
        </pc:picChg>
        <pc:cxnChg chg="add mod ord">
          <ac:chgData name="Elizabeth Adeyinfa" userId="567d8f85-17a2-4140-8655-964cdb905534" providerId="ADAL" clId="{CAD790F5-A848-4B11-A2CA-67AE85DEC544}" dt="2023-04-01T22:50:16.666" v="8440" actId="167"/>
          <ac:cxnSpMkLst>
            <pc:docMk/>
            <pc:sldMk cId="364617488" sldId="272"/>
            <ac:cxnSpMk id="9" creationId="{FC532299-5E9C-9032-49C9-A3FEBB7477F4}"/>
          </ac:cxnSpMkLst>
        </pc:cxnChg>
        <pc:cxnChg chg="add mod ord">
          <ac:chgData name="Elizabeth Adeyinfa" userId="567d8f85-17a2-4140-8655-964cdb905534" providerId="ADAL" clId="{CAD790F5-A848-4B11-A2CA-67AE85DEC544}" dt="2023-04-01T22:50:40.294" v="8449" actId="14100"/>
          <ac:cxnSpMkLst>
            <pc:docMk/>
            <pc:sldMk cId="364617488" sldId="272"/>
            <ac:cxnSpMk id="10" creationId="{6F3FB3AE-37D8-ED1E-BC0A-FF5CE0C1C867}"/>
          </ac:cxnSpMkLst>
        </pc:cxnChg>
      </pc:sldChg>
      <pc:sldChg chg="del">
        <pc:chgData name="Elizabeth Adeyinfa" userId="567d8f85-17a2-4140-8655-964cdb905534" providerId="ADAL" clId="{CAD790F5-A848-4B11-A2CA-67AE85DEC544}" dt="2023-04-01T18:18:24.835" v="3912" actId="47"/>
        <pc:sldMkLst>
          <pc:docMk/>
          <pc:sldMk cId="2826557346" sldId="273"/>
        </pc:sldMkLst>
      </pc:sldChg>
      <pc:sldChg chg="addSp delSp modSp del mod ord modNotesTx">
        <pc:chgData name="Elizabeth Adeyinfa" userId="567d8f85-17a2-4140-8655-964cdb905534" providerId="ADAL" clId="{CAD790F5-A848-4B11-A2CA-67AE85DEC544}" dt="2023-04-03T02:05:45.761" v="14010" actId="47"/>
        <pc:sldMkLst>
          <pc:docMk/>
          <pc:sldMk cId="3662822172" sldId="274"/>
        </pc:sldMkLst>
        <pc:spChg chg="add del mod">
          <ac:chgData name="Elizabeth Adeyinfa" userId="567d8f85-17a2-4140-8655-964cdb905534" providerId="ADAL" clId="{CAD790F5-A848-4B11-A2CA-67AE85DEC544}" dt="2023-04-01T19:41:03.327" v="5568" actId="478"/>
          <ac:spMkLst>
            <pc:docMk/>
            <pc:sldMk cId="3662822172" sldId="274"/>
            <ac:spMk id="2" creationId="{2C6C26A9-2AD2-4599-6CF1-D75274C1A3A9}"/>
          </ac:spMkLst>
        </pc:spChg>
        <pc:spChg chg="add del mod">
          <ac:chgData name="Elizabeth Adeyinfa" userId="567d8f85-17a2-4140-8655-964cdb905534" providerId="ADAL" clId="{CAD790F5-A848-4B11-A2CA-67AE85DEC544}" dt="2023-04-01T19:41:03.327" v="5568" actId="478"/>
          <ac:spMkLst>
            <pc:docMk/>
            <pc:sldMk cId="3662822172" sldId="274"/>
            <ac:spMk id="3" creationId="{ACE7CA04-854F-5221-1799-2ABAE1706A0D}"/>
          </ac:spMkLst>
        </pc:spChg>
        <pc:spChg chg="add mod">
          <ac:chgData name="Elizabeth Adeyinfa" userId="567d8f85-17a2-4140-8655-964cdb905534" providerId="ADAL" clId="{CAD790F5-A848-4B11-A2CA-67AE85DEC544}" dt="2023-04-01T19:44:14.431" v="5655" actId="20577"/>
          <ac:spMkLst>
            <pc:docMk/>
            <pc:sldMk cId="3662822172" sldId="274"/>
            <ac:spMk id="4" creationId="{1AB9D879-4E42-D07E-ECCC-6562DAE70A0C}"/>
          </ac:spMkLst>
        </pc:spChg>
        <pc:spChg chg="add mod">
          <ac:chgData name="Elizabeth Adeyinfa" userId="567d8f85-17a2-4140-8655-964cdb905534" providerId="ADAL" clId="{CAD790F5-A848-4B11-A2CA-67AE85DEC544}" dt="2023-04-01T19:41:03.837" v="5569"/>
          <ac:spMkLst>
            <pc:docMk/>
            <pc:sldMk cId="3662822172" sldId="274"/>
            <ac:spMk id="6" creationId="{8AC9AA74-DC3F-C35D-2B59-1488F5E155EF}"/>
          </ac:spMkLst>
        </pc:spChg>
        <pc:spChg chg="add mod">
          <ac:chgData name="Elizabeth Adeyinfa" userId="567d8f85-17a2-4140-8655-964cdb905534" providerId="ADAL" clId="{CAD790F5-A848-4B11-A2CA-67AE85DEC544}" dt="2023-04-01T19:52:45.660" v="5927" actId="2711"/>
          <ac:spMkLst>
            <pc:docMk/>
            <pc:sldMk cId="3662822172" sldId="274"/>
            <ac:spMk id="7" creationId="{99B67B14-C770-E1F7-4214-A47506156A14}"/>
          </ac:spMkLst>
        </pc:spChg>
        <pc:spChg chg="add mod">
          <ac:chgData name="Elizabeth Adeyinfa" userId="567d8f85-17a2-4140-8655-964cdb905534" providerId="ADAL" clId="{CAD790F5-A848-4B11-A2CA-67AE85DEC544}" dt="2023-04-01T19:52:45.660" v="5927" actId="2711"/>
          <ac:spMkLst>
            <pc:docMk/>
            <pc:sldMk cId="3662822172" sldId="274"/>
            <ac:spMk id="8" creationId="{0B936259-58FF-40AF-C8D4-EF422BAC9FAE}"/>
          </ac:spMkLst>
        </pc:spChg>
        <pc:spChg chg="add mod">
          <ac:chgData name="Elizabeth Adeyinfa" userId="567d8f85-17a2-4140-8655-964cdb905534" providerId="ADAL" clId="{CAD790F5-A848-4B11-A2CA-67AE85DEC544}" dt="2023-04-01T19:52:45.660" v="5927" actId="2711"/>
          <ac:spMkLst>
            <pc:docMk/>
            <pc:sldMk cId="3662822172" sldId="274"/>
            <ac:spMk id="9" creationId="{278EBEEC-435E-45DB-240E-245EE4FA9C34}"/>
          </ac:spMkLst>
        </pc:spChg>
        <pc:spChg chg="add mod">
          <ac:chgData name="Elizabeth Adeyinfa" userId="567d8f85-17a2-4140-8655-964cdb905534" providerId="ADAL" clId="{CAD790F5-A848-4B11-A2CA-67AE85DEC544}" dt="2023-04-01T19:52:45.660" v="5927" actId="2711"/>
          <ac:spMkLst>
            <pc:docMk/>
            <pc:sldMk cId="3662822172" sldId="274"/>
            <ac:spMk id="10" creationId="{2A267D3F-48C1-8287-8D51-463EBA7CE839}"/>
          </ac:spMkLst>
        </pc:spChg>
        <pc:spChg chg="add mod">
          <ac:chgData name="Elizabeth Adeyinfa" userId="567d8f85-17a2-4140-8655-964cdb905534" providerId="ADAL" clId="{CAD790F5-A848-4B11-A2CA-67AE85DEC544}" dt="2023-04-01T19:52:45.660" v="5927" actId="2711"/>
          <ac:spMkLst>
            <pc:docMk/>
            <pc:sldMk cId="3662822172" sldId="274"/>
            <ac:spMk id="11" creationId="{D38F379B-A1C9-4155-1843-822EEB20BC9E}"/>
          </ac:spMkLst>
        </pc:spChg>
        <pc:spChg chg="add del mod">
          <ac:chgData name="Elizabeth Adeyinfa" userId="567d8f85-17a2-4140-8655-964cdb905534" providerId="ADAL" clId="{CAD790F5-A848-4B11-A2CA-67AE85DEC544}" dt="2023-04-01T19:47:09.074" v="5706" actId="478"/>
          <ac:spMkLst>
            <pc:docMk/>
            <pc:sldMk cId="3662822172" sldId="274"/>
            <ac:spMk id="12" creationId="{D70869D9-2718-A29E-F73E-95EC9B26D5A8}"/>
          </ac:spMkLst>
        </pc:spChg>
        <pc:graphicFrameChg chg="del mod modGraphic">
          <ac:chgData name="Elizabeth Adeyinfa" userId="567d8f85-17a2-4140-8655-964cdb905534" providerId="ADAL" clId="{CAD790F5-A848-4B11-A2CA-67AE85DEC544}" dt="2023-04-01T19:49:52.931" v="5856" actId="478"/>
          <ac:graphicFrameMkLst>
            <pc:docMk/>
            <pc:sldMk cId="3662822172" sldId="274"/>
            <ac:graphicFrameMk id="5" creationId="{DD6D91DD-05F8-69DB-5FF2-60F9E51B68A1}"/>
          </ac:graphicFrameMkLst>
        </pc:graphicFrameChg>
        <pc:graphicFrameChg chg="add del mod">
          <ac:chgData name="Elizabeth Adeyinfa" userId="567d8f85-17a2-4140-8655-964cdb905534" providerId="ADAL" clId="{CAD790F5-A848-4B11-A2CA-67AE85DEC544}" dt="2023-04-01T19:52:31.600" v="5923" actId="478"/>
          <ac:graphicFrameMkLst>
            <pc:docMk/>
            <pc:sldMk cId="3662822172" sldId="274"/>
            <ac:graphicFrameMk id="13" creationId="{92AFE77F-3527-34E7-FB87-26832DC56E31}"/>
          </ac:graphicFrameMkLst>
        </pc:graphicFrameChg>
        <pc:cxnChg chg="add mod ord">
          <ac:chgData name="Elizabeth Adeyinfa" userId="567d8f85-17a2-4140-8655-964cdb905534" providerId="ADAL" clId="{CAD790F5-A848-4B11-A2CA-67AE85DEC544}" dt="2023-04-01T22:56:15.490" v="8621" actId="167"/>
          <ac:cxnSpMkLst>
            <pc:docMk/>
            <pc:sldMk cId="3662822172" sldId="274"/>
            <ac:cxnSpMk id="14" creationId="{EC0960DA-C5C1-B38A-E31D-5AD8BEA97A87}"/>
          </ac:cxnSpMkLst>
        </pc:cxnChg>
        <pc:cxnChg chg="add mod ord">
          <ac:chgData name="Elizabeth Adeyinfa" userId="567d8f85-17a2-4140-8655-964cdb905534" providerId="ADAL" clId="{CAD790F5-A848-4B11-A2CA-67AE85DEC544}" dt="2023-04-01T22:56:15.490" v="8621" actId="167"/>
          <ac:cxnSpMkLst>
            <pc:docMk/>
            <pc:sldMk cId="3662822172" sldId="274"/>
            <ac:cxnSpMk id="15" creationId="{71687DFE-6DCD-1472-D812-BE728EF09359}"/>
          </ac:cxnSpMkLst>
        </pc:cxnChg>
      </pc:sldChg>
      <pc:sldChg chg="del ord">
        <pc:chgData name="Elizabeth Adeyinfa" userId="567d8f85-17a2-4140-8655-964cdb905534" providerId="ADAL" clId="{CAD790F5-A848-4B11-A2CA-67AE85DEC544}" dt="2023-04-01T18:14:58.633" v="3793" actId="47"/>
        <pc:sldMkLst>
          <pc:docMk/>
          <pc:sldMk cId="2045846587" sldId="275"/>
        </pc:sldMkLst>
      </pc:sldChg>
      <pc:sldChg chg="addSp delSp modSp del mod ord modNotesTx">
        <pc:chgData name="Elizabeth Adeyinfa" userId="567d8f85-17a2-4140-8655-964cdb905534" providerId="ADAL" clId="{CAD790F5-A848-4B11-A2CA-67AE85DEC544}" dt="2023-04-01T01:16:44.545" v="2229" actId="47"/>
        <pc:sldMkLst>
          <pc:docMk/>
          <pc:sldMk cId="1433191639" sldId="277"/>
        </pc:sldMkLst>
        <pc:spChg chg="del">
          <ac:chgData name="Elizabeth Adeyinfa" userId="567d8f85-17a2-4140-8655-964cdb905534" providerId="ADAL" clId="{CAD790F5-A848-4B11-A2CA-67AE85DEC544}" dt="2023-03-30T03:19:37.464" v="199" actId="3680"/>
          <ac:spMkLst>
            <pc:docMk/>
            <pc:sldMk cId="1433191639" sldId="277"/>
            <ac:spMk id="4" creationId="{17FF1715-3869-26CD-0D29-CFFD1A19FE69}"/>
          </ac:spMkLst>
        </pc:spChg>
        <pc:graphicFrameChg chg="add mod ord modGraphic">
          <ac:chgData name="Elizabeth Adeyinfa" userId="567d8f85-17a2-4140-8655-964cdb905534" providerId="ADAL" clId="{CAD790F5-A848-4B11-A2CA-67AE85DEC544}" dt="2023-03-30T04:48:57.198" v="1309" actId="20577"/>
          <ac:graphicFrameMkLst>
            <pc:docMk/>
            <pc:sldMk cId="1433191639" sldId="277"/>
            <ac:graphicFrameMk id="2" creationId="{FA5703AB-1A05-9924-DBB1-5D6A1C41C223}"/>
          </ac:graphicFrameMkLst>
        </pc:graphicFrameChg>
      </pc:sldChg>
      <pc:sldChg chg="addSp delSp modSp add del mod setBg delDesignElem">
        <pc:chgData name="Elizabeth Adeyinfa" userId="567d8f85-17a2-4140-8655-964cdb905534" providerId="ADAL" clId="{CAD790F5-A848-4B11-A2CA-67AE85DEC544}" dt="2023-04-01T18:11:16.933" v="3666" actId="47"/>
        <pc:sldMkLst>
          <pc:docMk/>
          <pc:sldMk cId="3806234228" sldId="278"/>
        </pc:sldMkLst>
        <pc:spChg chg="add mod">
          <ac:chgData name="Elizabeth Adeyinfa" userId="567d8f85-17a2-4140-8655-964cdb905534" providerId="ADAL" clId="{CAD790F5-A848-4B11-A2CA-67AE85DEC544}" dt="2023-04-01T17:54:39.638" v="3427" actId="14861"/>
          <ac:spMkLst>
            <pc:docMk/>
            <pc:sldMk cId="3806234228" sldId="278"/>
            <ac:spMk id="2" creationId="{E5301DAC-183C-C958-45F3-4FAF5844A367}"/>
          </ac:spMkLst>
        </pc:spChg>
        <pc:spChg chg="mod">
          <ac:chgData name="Elizabeth Adeyinfa" userId="567d8f85-17a2-4140-8655-964cdb905534" providerId="ADAL" clId="{CAD790F5-A848-4B11-A2CA-67AE85DEC544}" dt="2023-04-01T17:50:55.802" v="3379" actId="207"/>
          <ac:spMkLst>
            <pc:docMk/>
            <pc:sldMk cId="3806234228" sldId="278"/>
            <ac:spMk id="5" creationId="{BBFF9C6D-5DC6-A8C7-9F16-E42330BC6309}"/>
          </ac:spMkLst>
        </pc:spChg>
        <pc:spChg chg="del">
          <ac:chgData name="Elizabeth Adeyinfa" userId="567d8f85-17a2-4140-8655-964cdb905534" providerId="ADAL" clId="{CAD790F5-A848-4B11-A2CA-67AE85DEC544}" dt="2023-04-01T17:51:18.134" v="3381" actId="478"/>
          <ac:spMkLst>
            <pc:docMk/>
            <pc:sldMk cId="3806234228" sldId="278"/>
            <ac:spMk id="7" creationId="{26C37E0E-FE32-65EC-75F9-E8C441C79D9C}"/>
          </ac:spMkLst>
        </pc:spChg>
        <pc:spChg chg="mod">
          <ac:chgData name="Elizabeth Adeyinfa" userId="567d8f85-17a2-4140-8655-964cdb905534" providerId="ADAL" clId="{CAD790F5-A848-4B11-A2CA-67AE85DEC544}" dt="2023-04-01T17:54:44.145" v="3428" actId="14861"/>
          <ac:spMkLst>
            <pc:docMk/>
            <pc:sldMk cId="3806234228" sldId="278"/>
            <ac:spMk id="8" creationId="{8ACAC345-0775-7803-AA5A-931D0ACE190A}"/>
          </ac:spMkLst>
        </pc:spChg>
        <pc:spChg chg="del">
          <ac:chgData name="Elizabeth Adeyinfa" userId="567d8f85-17a2-4140-8655-964cdb905534" providerId="ADAL" clId="{CAD790F5-A848-4B11-A2CA-67AE85DEC544}" dt="2023-04-01T17:45:50.724" v="3336"/>
          <ac:spMkLst>
            <pc:docMk/>
            <pc:sldMk cId="3806234228" sldId="278"/>
            <ac:spMk id="1031" creationId="{42A4FC2C-047E-45A5-965D-8E1E3BF09BC6}"/>
          </ac:spMkLst>
        </pc:spChg>
        <pc:picChg chg="mod">
          <ac:chgData name="Elizabeth Adeyinfa" userId="567d8f85-17a2-4140-8655-964cdb905534" providerId="ADAL" clId="{CAD790F5-A848-4B11-A2CA-67AE85DEC544}" dt="2023-04-01T17:51:14.558" v="3380"/>
          <ac:picMkLst>
            <pc:docMk/>
            <pc:sldMk cId="3806234228" sldId="278"/>
            <ac:picMk id="1026" creationId="{D172ABFE-06DC-FEF5-0C92-13DE676E9D8B}"/>
          </ac:picMkLst>
        </pc:picChg>
        <pc:cxnChg chg="add mod">
          <ac:chgData name="Elizabeth Adeyinfa" userId="567d8f85-17a2-4140-8655-964cdb905534" providerId="ADAL" clId="{CAD790F5-A848-4B11-A2CA-67AE85DEC544}" dt="2023-04-01T17:55:05.919" v="3430" actId="1582"/>
          <ac:cxnSpMkLst>
            <pc:docMk/>
            <pc:sldMk cId="3806234228" sldId="278"/>
            <ac:cxnSpMk id="4" creationId="{77F14CA5-6E89-D94D-1EAE-CD5781ED4A11}"/>
          </ac:cxnSpMkLst>
        </pc:cxnChg>
        <pc:cxnChg chg="add mod">
          <ac:chgData name="Elizabeth Adeyinfa" userId="567d8f85-17a2-4140-8655-964cdb905534" providerId="ADAL" clId="{CAD790F5-A848-4B11-A2CA-67AE85DEC544}" dt="2023-04-01T17:57:16.371" v="3448" actId="14100"/>
          <ac:cxnSpMkLst>
            <pc:docMk/>
            <pc:sldMk cId="3806234228" sldId="278"/>
            <ac:cxnSpMk id="6" creationId="{70F5FBD5-E101-1679-D295-8588EAF1FB2D}"/>
          </ac:cxnSpMkLst>
        </pc:cxnChg>
      </pc:sldChg>
      <pc:sldChg chg="del">
        <pc:chgData name="Elizabeth Adeyinfa" userId="567d8f85-17a2-4140-8655-964cdb905534" providerId="ADAL" clId="{CAD790F5-A848-4B11-A2CA-67AE85DEC544}" dt="2023-03-30T04:32:52.379" v="1137" actId="47"/>
        <pc:sldMkLst>
          <pc:docMk/>
          <pc:sldMk cId="4207748882" sldId="278"/>
        </pc:sldMkLst>
      </pc:sldChg>
      <pc:sldChg chg="del">
        <pc:chgData name="Elizabeth Adeyinfa" userId="567d8f85-17a2-4140-8655-964cdb905534" providerId="ADAL" clId="{CAD790F5-A848-4B11-A2CA-67AE85DEC544}" dt="2023-03-30T04:32:53.569" v="1138" actId="47"/>
        <pc:sldMkLst>
          <pc:docMk/>
          <pc:sldMk cId="3068293345" sldId="279"/>
        </pc:sldMkLst>
      </pc:sldChg>
      <pc:sldChg chg="del">
        <pc:chgData name="Elizabeth Adeyinfa" userId="567d8f85-17a2-4140-8655-964cdb905534" providerId="ADAL" clId="{CAD790F5-A848-4B11-A2CA-67AE85DEC544}" dt="2023-04-01T18:16:36.292" v="3838" actId="47"/>
        <pc:sldMkLst>
          <pc:docMk/>
          <pc:sldMk cId="193056235" sldId="280"/>
        </pc:sldMkLst>
      </pc:sldChg>
      <pc:sldChg chg="addSp delSp modSp del mod modClrScheme modShow chgLayout">
        <pc:chgData name="Elizabeth Adeyinfa" userId="567d8f85-17a2-4140-8655-964cdb905534" providerId="ADAL" clId="{CAD790F5-A848-4B11-A2CA-67AE85DEC544}" dt="2023-04-01T23:56:03.759" v="11389" actId="47"/>
        <pc:sldMkLst>
          <pc:docMk/>
          <pc:sldMk cId="3029108110" sldId="281"/>
        </pc:sldMkLst>
        <pc:spChg chg="add mod">
          <ac:chgData name="Elizabeth Adeyinfa" userId="567d8f85-17a2-4140-8655-964cdb905534" providerId="ADAL" clId="{CAD790F5-A848-4B11-A2CA-67AE85DEC544}" dt="2023-04-01T22:23:02.137" v="8226" actId="20577"/>
          <ac:spMkLst>
            <pc:docMk/>
            <pc:sldMk cId="3029108110" sldId="281"/>
            <ac:spMk id="2" creationId="{30EBEB2C-7ACD-4765-80E2-9CB964A337AD}"/>
          </ac:spMkLst>
        </pc:spChg>
        <pc:spChg chg="del">
          <ac:chgData name="Elizabeth Adeyinfa" userId="567d8f85-17a2-4140-8655-964cdb905534" providerId="ADAL" clId="{CAD790F5-A848-4B11-A2CA-67AE85DEC544}" dt="2023-03-30T05:22:38.325" v="1575" actId="478"/>
          <ac:spMkLst>
            <pc:docMk/>
            <pc:sldMk cId="3029108110" sldId="281"/>
            <ac:spMk id="2" creationId="{F40DBC88-688D-EA88-8461-5B5AFB0D5077}"/>
          </ac:spMkLst>
        </pc:spChg>
        <pc:spChg chg="mod ord">
          <ac:chgData name="Elizabeth Adeyinfa" userId="567d8f85-17a2-4140-8655-964cdb905534" providerId="ADAL" clId="{CAD790F5-A848-4B11-A2CA-67AE85DEC544}" dt="2023-04-01T22:22:10.232" v="8185" actId="1076"/>
          <ac:spMkLst>
            <pc:docMk/>
            <pc:sldMk cId="3029108110" sldId="281"/>
            <ac:spMk id="3" creationId="{F8DE9E54-DA66-1B94-1889-F010DB69BE88}"/>
          </ac:spMkLst>
        </pc:spChg>
        <pc:spChg chg="add mod ord">
          <ac:chgData name="Elizabeth Adeyinfa" userId="567d8f85-17a2-4140-8655-964cdb905534" providerId="ADAL" clId="{CAD790F5-A848-4B11-A2CA-67AE85DEC544}" dt="2023-03-30T05:30:32.442" v="1771" actId="166"/>
          <ac:spMkLst>
            <pc:docMk/>
            <pc:sldMk cId="3029108110" sldId="281"/>
            <ac:spMk id="4" creationId="{7AA3B6FD-B94A-4595-643C-6CF37C0391C3}"/>
          </ac:spMkLst>
        </pc:spChg>
        <pc:spChg chg="add mod">
          <ac:chgData name="Elizabeth Adeyinfa" userId="567d8f85-17a2-4140-8655-964cdb905534" providerId="ADAL" clId="{CAD790F5-A848-4B11-A2CA-67AE85DEC544}" dt="2023-03-30T05:32:40.086" v="1819" actId="14100"/>
          <ac:spMkLst>
            <pc:docMk/>
            <pc:sldMk cId="3029108110" sldId="281"/>
            <ac:spMk id="5" creationId="{0A49FFA8-80B2-A4FB-9937-E81F5AF01F92}"/>
          </ac:spMkLst>
        </pc:spChg>
        <pc:spChg chg="add mod">
          <ac:chgData name="Elizabeth Adeyinfa" userId="567d8f85-17a2-4140-8655-964cdb905534" providerId="ADAL" clId="{CAD790F5-A848-4B11-A2CA-67AE85DEC544}" dt="2023-03-30T05:23:20.313" v="1627" actId="313"/>
          <ac:spMkLst>
            <pc:docMk/>
            <pc:sldMk cId="3029108110" sldId="281"/>
            <ac:spMk id="6" creationId="{0799844C-8CB8-D433-8DC5-73989E9EEE6F}"/>
          </ac:spMkLst>
        </pc:spChg>
        <pc:spChg chg="add mod">
          <ac:chgData name="Elizabeth Adeyinfa" userId="567d8f85-17a2-4140-8655-964cdb905534" providerId="ADAL" clId="{CAD790F5-A848-4B11-A2CA-67AE85DEC544}" dt="2023-04-01T22:22:19.033" v="8186"/>
          <ac:spMkLst>
            <pc:docMk/>
            <pc:sldMk cId="3029108110" sldId="281"/>
            <ac:spMk id="7" creationId="{873B9718-0FA7-ACA8-AF6C-183118FF58B9}"/>
          </ac:spMkLst>
        </pc:spChg>
        <pc:spChg chg="add del mod">
          <ac:chgData name="Elizabeth Adeyinfa" userId="567d8f85-17a2-4140-8655-964cdb905534" providerId="ADAL" clId="{CAD790F5-A848-4B11-A2CA-67AE85DEC544}" dt="2023-03-30T05:27:51.891" v="1655" actId="478"/>
          <ac:spMkLst>
            <pc:docMk/>
            <pc:sldMk cId="3029108110" sldId="281"/>
            <ac:spMk id="7" creationId="{DFC19C54-FB07-2F0A-E87B-3267166CBCD4}"/>
          </ac:spMkLst>
        </pc:spChg>
        <pc:spChg chg="add mod ord">
          <ac:chgData name="Elizabeth Adeyinfa" userId="567d8f85-17a2-4140-8655-964cdb905534" providerId="ADAL" clId="{CAD790F5-A848-4B11-A2CA-67AE85DEC544}" dt="2023-03-30T05:30:32.442" v="1771" actId="166"/>
          <ac:spMkLst>
            <pc:docMk/>
            <pc:sldMk cId="3029108110" sldId="281"/>
            <ac:spMk id="8" creationId="{1E18235A-2855-FB07-F477-AE90241A9C55}"/>
          </ac:spMkLst>
        </pc:spChg>
        <pc:spChg chg="add mod ord">
          <ac:chgData name="Elizabeth Adeyinfa" userId="567d8f85-17a2-4140-8655-964cdb905534" providerId="ADAL" clId="{CAD790F5-A848-4B11-A2CA-67AE85DEC544}" dt="2023-03-30T05:30:32.442" v="1771" actId="166"/>
          <ac:spMkLst>
            <pc:docMk/>
            <pc:sldMk cId="3029108110" sldId="281"/>
            <ac:spMk id="9" creationId="{930C415C-FB46-1975-F02F-31E5DB12EB7F}"/>
          </ac:spMkLst>
        </pc:spChg>
        <pc:spChg chg="add mod ord">
          <ac:chgData name="Elizabeth Adeyinfa" userId="567d8f85-17a2-4140-8655-964cdb905534" providerId="ADAL" clId="{CAD790F5-A848-4B11-A2CA-67AE85DEC544}" dt="2023-03-30T05:30:32.442" v="1771" actId="166"/>
          <ac:spMkLst>
            <pc:docMk/>
            <pc:sldMk cId="3029108110" sldId="281"/>
            <ac:spMk id="10" creationId="{1CE0E5E4-C285-0940-CF74-B7034969B6F1}"/>
          </ac:spMkLst>
        </pc:spChg>
        <pc:spChg chg="add mod ord">
          <ac:chgData name="Elizabeth Adeyinfa" userId="567d8f85-17a2-4140-8655-964cdb905534" providerId="ADAL" clId="{CAD790F5-A848-4B11-A2CA-67AE85DEC544}" dt="2023-03-30T05:30:32.442" v="1771" actId="166"/>
          <ac:spMkLst>
            <pc:docMk/>
            <pc:sldMk cId="3029108110" sldId="281"/>
            <ac:spMk id="11" creationId="{5EA5BE34-BE04-B5E2-EFA0-B4D5DBE665B3}"/>
          </ac:spMkLst>
        </pc:spChg>
        <pc:spChg chg="add mod">
          <ac:chgData name="Elizabeth Adeyinfa" userId="567d8f85-17a2-4140-8655-964cdb905534" providerId="ADAL" clId="{CAD790F5-A848-4B11-A2CA-67AE85DEC544}" dt="2023-03-30T05:32:17.103" v="1807" actId="1076"/>
          <ac:spMkLst>
            <pc:docMk/>
            <pc:sldMk cId="3029108110" sldId="281"/>
            <ac:spMk id="12" creationId="{483159BA-862E-9D24-F713-CB7834CDB3D8}"/>
          </ac:spMkLst>
        </pc:spChg>
        <pc:spChg chg="add del mod">
          <ac:chgData name="Elizabeth Adeyinfa" userId="567d8f85-17a2-4140-8655-964cdb905534" providerId="ADAL" clId="{CAD790F5-A848-4B11-A2CA-67AE85DEC544}" dt="2023-03-30T05:32:43.230" v="1820" actId="478"/>
          <ac:spMkLst>
            <pc:docMk/>
            <pc:sldMk cId="3029108110" sldId="281"/>
            <ac:spMk id="13" creationId="{40952D2D-838F-4E8E-1BD7-ACA20EB868CA}"/>
          </ac:spMkLst>
        </pc:spChg>
        <pc:spChg chg="add del mod">
          <ac:chgData name="Elizabeth Adeyinfa" userId="567d8f85-17a2-4140-8655-964cdb905534" providerId="ADAL" clId="{CAD790F5-A848-4B11-A2CA-67AE85DEC544}" dt="2023-03-30T05:32:43.934" v="1821" actId="478"/>
          <ac:spMkLst>
            <pc:docMk/>
            <pc:sldMk cId="3029108110" sldId="281"/>
            <ac:spMk id="14" creationId="{CA83C052-C23B-0EDF-02FE-C31C081E1357}"/>
          </ac:spMkLst>
        </pc:spChg>
        <pc:spChg chg="add del mod">
          <ac:chgData name="Elizabeth Adeyinfa" userId="567d8f85-17a2-4140-8655-964cdb905534" providerId="ADAL" clId="{CAD790F5-A848-4B11-A2CA-67AE85DEC544}" dt="2023-03-30T05:32:44.570" v="1822" actId="478"/>
          <ac:spMkLst>
            <pc:docMk/>
            <pc:sldMk cId="3029108110" sldId="281"/>
            <ac:spMk id="15" creationId="{2E410C60-4BA6-D415-F6DA-DDEE510C9154}"/>
          </ac:spMkLst>
        </pc:spChg>
        <pc:spChg chg="add mod">
          <ac:chgData name="Elizabeth Adeyinfa" userId="567d8f85-17a2-4140-8655-964cdb905534" providerId="ADAL" clId="{CAD790F5-A848-4B11-A2CA-67AE85DEC544}" dt="2023-03-30T05:37:29.703" v="1975" actId="179"/>
          <ac:spMkLst>
            <pc:docMk/>
            <pc:sldMk cId="3029108110" sldId="281"/>
            <ac:spMk id="16" creationId="{A2DD9821-1FD0-C9F1-69DF-1D27654A80B0}"/>
          </ac:spMkLst>
        </pc:spChg>
        <pc:spChg chg="add mod">
          <ac:chgData name="Elizabeth Adeyinfa" userId="567d8f85-17a2-4140-8655-964cdb905534" providerId="ADAL" clId="{CAD790F5-A848-4B11-A2CA-67AE85DEC544}" dt="2023-03-30T05:36:07.127" v="1912" actId="20577"/>
          <ac:spMkLst>
            <pc:docMk/>
            <pc:sldMk cId="3029108110" sldId="281"/>
            <ac:spMk id="17" creationId="{671A95DA-4C71-4014-6FF8-43182F7FF763}"/>
          </ac:spMkLst>
        </pc:spChg>
        <pc:spChg chg="add mod">
          <ac:chgData name="Elizabeth Adeyinfa" userId="567d8f85-17a2-4140-8655-964cdb905534" providerId="ADAL" clId="{CAD790F5-A848-4B11-A2CA-67AE85DEC544}" dt="2023-03-30T05:37:24.656" v="1973" actId="179"/>
          <ac:spMkLst>
            <pc:docMk/>
            <pc:sldMk cId="3029108110" sldId="281"/>
            <ac:spMk id="18" creationId="{65AD1739-B46E-983B-2985-82F97B54FFF2}"/>
          </ac:spMkLst>
        </pc:spChg>
        <pc:spChg chg="add mod">
          <ac:chgData name="Elizabeth Adeyinfa" userId="567d8f85-17a2-4140-8655-964cdb905534" providerId="ADAL" clId="{CAD790F5-A848-4B11-A2CA-67AE85DEC544}" dt="2023-03-30T05:38:11.855" v="1982" actId="20577"/>
          <ac:spMkLst>
            <pc:docMk/>
            <pc:sldMk cId="3029108110" sldId="281"/>
            <ac:spMk id="19" creationId="{78D64BE1-D419-0371-6153-16C83515A948}"/>
          </ac:spMkLst>
        </pc:spChg>
        <pc:spChg chg="add mod">
          <ac:chgData name="Elizabeth Adeyinfa" userId="567d8f85-17a2-4140-8655-964cdb905534" providerId="ADAL" clId="{CAD790F5-A848-4B11-A2CA-67AE85DEC544}" dt="2023-03-30T05:39:25.728" v="2030" actId="20577"/>
          <ac:spMkLst>
            <pc:docMk/>
            <pc:sldMk cId="3029108110" sldId="281"/>
            <ac:spMk id="20" creationId="{944661F3-74F2-5D88-BBEA-5D7BF2527199}"/>
          </ac:spMkLst>
        </pc:spChg>
        <pc:spChg chg="add mod">
          <ac:chgData name="Elizabeth Adeyinfa" userId="567d8f85-17a2-4140-8655-964cdb905534" providerId="ADAL" clId="{CAD790F5-A848-4B11-A2CA-67AE85DEC544}" dt="2023-03-30T05:40:47.587" v="2084" actId="20577"/>
          <ac:spMkLst>
            <pc:docMk/>
            <pc:sldMk cId="3029108110" sldId="281"/>
            <ac:spMk id="21" creationId="{F1FC3D56-AED4-FDA0-276D-4E40F6277154}"/>
          </ac:spMkLst>
        </pc:spChg>
        <pc:spChg chg="add mod">
          <ac:chgData name="Elizabeth Adeyinfa" userId="567d8f85-17a2-4140-8655-964cdb905534" providerId="ADAL" clId="{CAD790F5-A848-4B11-A2CA-67AE85DEC544}" dt="2023-03-30T05:42:01.185" v="2141" actId="20577"/>
          <ac:spMkLst>
            <pc:docMk/>
            <pc:sldMk cId="3029108110" sldId="281"/>
            <ac:spMk id="22" creationId="{DA95B09B-5B05-0355-8DC7-74F7EB6ED324}"/>
          </ac:spMkLst>
        </pc:spChg>
      </pc:sldChg>
      <pc:sldChg chg="del">
        <pc:chgData name="Elizabeth Adeyinfa" userId="567d8f85-17a2-4140-8655-964cdb905534" providerId="ADAL" clId="{CAD790F5-A848-4B11-A2CA-67AE85DEC544}" dt="2023-04-01T18:41:05.353" v="4700" actId="47"/>
        <pc:sldMkLst>
          <pc:docMk/>
          <pc:sldMk cId="583292039" sldId="282"/>
        </pc:sldMkLst>
      </pc:sldChg>
      <pc:sldChg chg="modSp del mod">
        <pc:chgData name="Elizabeth Adeyinfa" userId="567d8f85-17a2-4140-8655-964cdb905534" providerId="ADAL" clId="{CAD790F5-A848-4B11-A2CA-67AE85DEC544}" dt="2023-04-01T19:52:36.329" v="5924" actId="47"/>
        <pc:sldMkLst>
          <pc:docMk/>
          <pc:sldMk cId="2405516563" sldId="283"/>
        </pc:sldMkLst>
        <pc:graphicFrameChg chg="modGraphic">
          <ac:chgData name="Elizabeth Adeyinfa" userId="567d8f85-17a2-4140-8655-964cdb905534" providerId="ADAL" clId="{CAD790F5-A848-4B11-A2CA-67AE85DEC544}" dt="2023-04-01T03:34:18.849" v="2611" actId="20577"/>
          <ac:graphicFrameMkLst>
            <pc:docMk/>
            <pc:sldMk cId="2405516563" sldId="283"/>
            <ac:graphicFrameMk id="5" creationId="{DD6D91DD-05F8-69DB-5FF2-60F9E51B68A1}"/>
          </ac:graphicFrameMkLst>
        </pc:graphicFrameChg>
      </pc:sldChg>
      <pc:sldChg chg="modSp del mod">
        <pc:chgData name="Elizabeth Adeyinfa" userId="567d8f85-17a2-4140-8655-964cdb905534" providerId="ADAL" clId="{CAD790F5-A848-4B11-A2CA-67AE85DEC544}" dt="2023-04-01T18:18:52.512" v="3913" actId="47"/>
        <pc:sldMkLst>
          <pc:docMk/>
          <pc:sldMk cId="3877301681" sldId="284"/>
        </pc:sldMkLst>
        <pc:spChg chg="mod">
          <ac:chgData name="Elizabeth Adeyinfa" userId="567d8f85-17a2-4140-8655-964cdb905534" providerId="ADAL" clId="{CAD790F5-A848-4B11-A2CA-67AE85DEC544}" dt="2023-04-01T17:28:09.689" v="3334" actId="12"/>
          <ac:spMkLst>
            <pc:docMk/>
            <pc:sldMk cId="3877301681" sldId="284"/>
            <ac:spMk id="11" creationId="{F8924436-9323-611C-291A-93E57453616A}"/>
          </ac:spMkLst>
        </pc:spChg>
      </pc:sldChg>
      <pc:sldChg chg="addSp delSp modSp mod ord modTransition setBg modClrScheme chgLayout">
        <pc:chgData name="Elizabeth Adeyinfa" userId="567d8f85-17a2-4140-8655-964cdb905534" providerId="ADAL" clId="{CAD790F5-A848-4B11-A2CA-67AE85DEC544}" dt="2023-04-03T06:37:37.243" v="17097" actId="20577"/>
        <pc:sldMkLst>
          <pc:docMk/>
          <pc:sldMk cId="654242836" sldId="285"/>
        </pc:sldMkLst>
        <pc:spChg chg="add mod">
          <ac:chgData name="Elizabeth Adeyinfa" userId="567d8f85-17a2-4140-8655-964cdb905534" providerId="ADAL" clId="{CAD790F5-A848-4B11-A2CA-67AE85DEC544}" dt="2023-04-01T18:37:55.072" v="4655" actId="14100"/>
          <ac:spMkLst>
            <pc:docMk/>
            <pc:sldMk cId="654242836" sldId="285"/>
            <ac:spMk id="2" creationId="{C1DA0395-66A0-422C-4BC7-30CC04D3567E}"/>
          </ac:spMkLst>
        </pc:spChg>
        <pc:spChg chg="add mod">
          <ac:chgData name="Elizabeth Adeyinfa" userId="567d8f85-17a2-4140-8655-964cdb905534" providerId="ADAL" clId="{CAD790F5-A848-4B11-A2CA-67AE85DEC544}" dt="2023-04-01T18:38:39.552" v="4662" actId="1076"/>
          <ac:spMkLst>
            <pc:docMk/>
            <pc:sldMk cId="654242836" sldId="285"/>
            <ac:spMk id="3" creationId="{E446730E-75A6-C83C-0A1F-3B915E46467B}"/>
          </ac:spMkLst>
        </pc:spChg>
        <pc:spChg chg="add mod">
          <ac:chgData name="Elizabeth Adeyinfa" userId="567d8f85-17a2-4140-8655-964cdb905534" providerId="ADAL" clId="{CAD790F5-A848-4B11-A2CA-67AE85DEC544}" dt="2023-04-03T03:15:41.519" v="14410" actId="1076"/>
          <ac:spMkLst>
            <pc:docMk/>
            <pc:sldMk cId="654242836" sldId="285"/>
            <ac:spMk id="4" creationId="{26719392-26C4-E293-C144-119400A27F0C}"/>
          </ac:spMkLst>
        </pc:spChg>
        <pc:spChg chg="add mod">
          <ac:chgData name="Elizabeth Adeyinfa" userId="567d8f85-17a2-4140-8655-964cdb905534" providerId="ADAL" clId="{CAD790F5-A848-4B11-A2CA-67AE85DEC544}" dt="2023-04-03T06:37:37.243" v="17097" actId="20577"/>
          <ac:spMkLst>
            <pc:docMk/>
            <pc:sldMk cId="654242836" sldId="285"/>
            <ac:spMk id="5" creationId="{50C7B7F8-921D-ED24-997C-4223CE24958C}"/>
          </ac:spMkLst>
        </pc:spChg>
        <pc:spChg chg="add del mod">
          <ac:chgData name="Elizabeth Adeyinfa" userId="567d8f85-17a2-4140-8655-964cdb905534" providerId="ADAL" clId="{CAD790F5-A848-4B11-A2CA-67AE85DEC544}" dt="2023-04-01T18:26:15.347" v="4236" actId="478"/>
          <ac:spMkLst>
            <pc:docMk/>
            <pc:sldMk cId="654242836" sldId="285"/>
            <ac:spMk id="5" creationId="{B1916C69-1969-F8A5-8701-7BB8D39C54BA}"/>
          </ac:spMkLst>
        </pc:spChg>
        <pc:spChg chg="add del mod">
          <ac:chgData name="Elizabeth Adeyinfa" userId="567d8f85-17a2-4140-8655-964cdb905534" providerId="ADAL" clId="{CAD790F5-A848-4B11-A2CA-67AE85DEC544}" dt="2023-04-01T18:26:49.203" v="4260" actId="478"/>
          <ac:spMkLst>
            <pc:docMk/>
            <pc:sldMk cId="654242836" sldId="285"/>
            <ac:spMk id="6" creationId="{00168C0F-C8C2-6441-54D0-6918FE02BE5D}"/>
          </ac:spMkLst>
        </pc:spChg>
        <pc:spChg chg="add del mod">
          <ac:chgData name="Elizabeth Adeyinfa" userId="567d8f85-17a2-4140-8655-964cdb905534" providerId="ADAL" clId="{CAD790F5-A848-4B11-A2CA-67AE85DEC544}" dt="2023-04-01T18:31:58.513" v="4495" actId="478"/>
          <ac:spMkLst>
            <pc:docMk/>
            <pc:sldMk cId="654242836" sldId="285"/>
            <ac:spMk id="7" creationId="{ECEE86BB-3465-D6F2-00DE-8AB50C1FE7BB}"/>
          </ac:spMkLst>
        </pc:spChg>
        <pc:spChg chg="add del mod">
          <ac:chgData name="Elizabeth Adeyinfa" userId="567d8f85-17a2-4140-8655-964cdb905534" providerId="ADAL" clId="{CAD790F5-A848-4B11-A2CA-67AE85DEC544}" dt="2023-04-01T18:32:02.135" v="4496" actId="478"/>
          <ac:spMkLst>
            <pc:docMk/>
            <pc:sldMk cId="654242836" sldId="285"/>
            <ac:spMk id="8" creationId="{F6E6C872-CDAA-B271-623D-6BAC2D67849C}"/>
          </ac:spMkLst>
        </pc:spChg>
        <pc:spChg chg="del mod ord">
          <ac:chgData name="Elizabeth Adeyinfa" userId="567d8f85-17a2-4140-8655-964cdb905534" providerId="ADAL" clId="{CAD790F5-A848-4B11-A2CA-67AE85DEC544}" dt="2023-04-01T18:20:24.699" v="4021" actId="478"/>
          <ac:spMkLst>
            <pc:docMk/>
            <pc:sldMk cId="654242836" sldId="285"/>
            <ac:spMk id="10" creationId="{173690F1-1A2B-713C-CC67-296B57BB57DB}"/>
          </ac:spMkLst>
        </pc:spChg>
        <pc:spChg chg="mod ord">
          <ac:chgData name="Elizabeth Adeyinfa" userId="567d8f85-17a2-4140-8655-964cdb905534" providerId="ADAL" clId="{CAD790F5-A848-4B11-A2CA-67AE85DEC544}" dt="2023-04-03T03:15:46.254" v="14412" actId="1037"/>
          <ac:spMkLst>
            <pc:docMk/>
            <pc:sldMk cId="654242836" sldId="285"/>
            <ac:spMk id="11" creationId="{F8924436-9323-611C-291A-93E57453616A}"/>
          </ac:spMkLst>
        </pc:spChg>
        <pc:cxnChg chg="add del mod">
          <ac:chgData name="Elizabeth Adeyinfa" userId="567d8f85-17a2-4140-8655-964cdb905534" providerId="ADAL" clId="{CAD790F5-A848-4B11-A2CA-67AE85DEC544}" dt="2023-04-01T18:31:58.513" v="4495" actId="478"/>
          <ac:cxnSpMkLst>
            <pc:docMk/>
            <pc:sldMk cId="654242836" sldId="285"/>
            <ac:cxnSpMk id="12" creationId="{36B1A672-A46F-6EBA-6C13-2C977F3ACE8F}"/>
          </ac:cxnSpMkLst>
        </pc:cxnChg>
        <pc:cxnChg chg="add mod">
          <ac:chgData name="Elizabeth Adeyinfa" userId="567d8f85-17a2-4140-8655-964cdb905534" providerId="ADAL" clId="{CAD790F5-A848-4B11-A2CA-67AE85DEC544}" dt="2023-04-01T23:01:48.329" v="8722" actId="14100"/>
          <ac:cxnSpMkLst>
            <pc:docMk/>
            <pc:sldMk cId="654242836" sldId="285"/>
            <ac:cxnSpMk id="15" creationId="{62322C21-F9E7-F1D5-85AC-B948145A552A}"/>
          </ac:cxnSpMkLst>
        </pc:cxnChg>
        <pc:cxnChg chg="add mod">
          <ac:chgData name="Elizabeth Adeyinfa" userId="567d8f85-17a2-4140-8655-964cdb905534" providerId="ADAL" clId="{CAD790F5-A848-4B11-A2CA-67AE85DEC544}" dt="2023-04-01T23:01:57.716" v="8725" actId="14100"/>
          <ac:cxnSpMkLst>
            <pc:docMk/>
            <pc:sldMk cId="654242836" sldId="285"/>
            <ac:cxnSpMk id="17" creationId="{895D2B90-402C-3ACD-25F8-CC6CFE624C47}"/>
          </ac:cxnSpMkLst>
        </pc:cxnChg>
      </pc:sldChg>
      <pc:sldChg chg="del mod ord modShow">
        <pc:chgData name="Elizabeth Adeyinfa" userId="567d8f85-17a2-4140-8655-964cdb905534" providerId="ADAL" clId="{CAD790F5-A848-4B11-A2CA-67AE85DEC544}" dt="2023-04-02T18:28:41.215" v="13029" actId="47"/>
        <pc:sldMkLst>
          <pc:docMk/>
          <pc:sldMk cId="1822141726" sldId="287"/>
        </pc:sldMkLst>
      </pc:sldChg>
      <pc:sldChg chg="modSp del mod modShow">
        <pc:chgData name="Elizabeth Adeyinfa" userId="567d8f85-17a2-4140-8655-964cdb905534" providerId="ADAL" clId="{CAD790F5-A848-4B11-A2CA-67AE85DEC544}" dt="2023-04-02T18:28:41.215" v="13029" actId="47"/>
        <pc:sldMkLst>
          <pc:docMk/>
          <pc:sldMk cId="9061635" sldId="288"/>
        </pc:sldMkLst>
        <pc:graphicFrameChg chg="modGraphic">
          <ac:chgData name="Elizabeth Adeyinfa" userId="567d8f85-17a2-4140-8655-964cdb905534" providerId="ADAL" clId="{CAD790F5-A848-4B11-A2CA-67AE85DEC544}" dt="2023-03-30T03:30:49.256" v="445" actId="13926"/>
          <ac:graphicFrameMkLst>
            <pc:docMk/>
            <pc:sldMk cId="9061635" sldId="288"/>
            <ac:graphicFrameMk id="2" creationId="{A53B21D9-42BD-F4AD-C2A0-3C9369B1B238}"/>
          </ac:graphicFrameMkLst>
        </pc:graphicFrameChg>
      </pc:sldChg>
      <pc:sldChg chg="addSp delSp modSp mod ord modTransition modClrScheme modShow chgLayout modNotesTx">
        <pc:chgData name="Elizabeth Adeyinfa" userId="567d8f85-17a2-4140-8655-964cdb905534" providerId="ADAL" clId="{CAD790F5-A848-4B11-A2CA-67AE85DEC544}" dt="2023-04-16T17:25:56.550" v="19008" actId="1076"/>
        <pc:sldMkLst>
          <pc:docMk/>
          <pc:sldMk cId="3104343280" sldId="289"/>
        </pc:sldMkLst>
        <pc:spChg chg="mod">
          <ac:chgData name="Elizabeth Adeyinfa" userId="567d8f85-17a2-4140-8655-964cdb905534" providerId="ADAL" clId="{CAD790F5-A848-4B11-A2CA-67AE85DEC544}" dt="2023-04-02T15:30:28.841" v="12266" actId="1076"/>
          <ac:spMkLst>
            <pc:docMk/>
            <pc:sldMk cId="3104343280" sldId="289"/>
            <ac:spMk id="2" creationId="{0F513241-ABDD-54C7-8616-F4D872E000F1}"/>
          </ac:spMkLst>
        </pc:spChg>
        <pc:spChg chg="add mod">
          <ac:chgData name="Elizabeth Adeyinfa" userId="567d8f85-17a2-4140-8655-964cdb905534" providerId="ADAL" clId="{CAD790F5-A848-4B11-A2CA-67AE85DEC544}" dt="2023-04-03T06:39:44.140" v="17140" actId="20577"/>
          <ac:spMkLst>
            <pc:docMk/>
            <pc:sldMk cId="3104343280" sldId="289"/>
            <ac:spMk id="3" creationId="{56F50EA5-CBD6-90C6-D31E-175E51DF91B8}"/>
          </ac:spMkLst>
        </pc:spChg>
        <pc:spChg chg="del mod ord">
          <ac:chgData name="Elizabeth Adeyinfa" userId="567d8f85-17a2-4140-8655-964cdb905534" providerId="ADAL" clId="{CAD790F5-A848-4B11-A2CA-67AE85DEC544}" dt="2023-04-02T15:32:56.753" v="12306" actId="478"/>
          <ac:spMkLst>
            <pc:docMk/>
            <pc:sldMk cId="3104343280" sldId="289"/>
            <ac:spMk id="3" creationId="{D7FD8973-A549-09DB-2C91-3AFE89A85638}"/>
          </ac:spMkLst>
        </pc:spChg>
        <pc:spChg chg="mod">
          <ac:chgData name="Elizabeth Adeyinfa" userId="567d8f85-17a2-4140-8655-964cdb905534" providerId="ADAL" clId="{CAD790F5-A848-4B11-A2CA-67AE85DEC544}" dt="2023-04-03T05:35:40.703" v="16402" actId="14861"/>
          <ac:spMkLst>
            <pc:docMk/>
            <pc:sldMk cId="3104343280" sldId="289"/>
            <ac:spMk id="4" creationId="{7FBCF85B-27EB-ECEE-BDCF-F10C1EEC5BC6}"/>
          </ac:spMkLst>
        </pc:spChg>
        <pc:spChg chg="del">
          <ac:chgData name="Elizabeth Adeyinfa" userId="567d8f85-17a2-4140-8655-964cdb905534" providerId="ADAL" clId="{CAD790F5-A848-4B11-A2CA-67AE85DEC544}" dt="2023-03-30T03:26:20.232" v="434" actId="478"/>
          <ac:spMkLst>
            <pc:docMk/>
            <pc:sldMk cId="3104343280" sldId="289"/>
            <ac:spMk id="5" creationId="{094D7A2E-21B1-206D-DC7E-33D947D35042}"/>
          </ac:spMkLst>
        </pc:spChg>
        <pc:spChg chg="add mod">
          <ac:chgData name="Elizabeth Adeyinfa" userId="567d8f85-17a2-4140-8655-964cdb905534" providerId="ADAL" clId="{CAD790F5-A848-4B11-A2CA-67AE85DEC544}" dt="2023-04-16T17:25:56.550" v="19008" actId="1076"/>
          <ac:spMkLst>
            <pc:docMk/>
            <pc:sldMk cId="3104343280" sldId="289"/>
            <ac:spMk id="5" creationId="{4A44B4C3-692E-3075-11A1-48AF31CC3E80}"/>
          </ac:spMkLst>
        </pc:spChg>
        <pc:spChg chg="mod">
          <ac:chgData name="Elizabeth Adeyinfa" userId="567d8f85-17a2-4140-8655-964cdb905534" providerId="ADAL" clId="{CAD790F5-A848-4B11-A2CA-67AE85DEC544}" dt="2023-04-03T05:35:28.541" v="16400" actId="14861"/>
          <ac:spMkLst>
            <pc:docMk/>
            <pc:sldMk cId="3104343280" sldId="289"/>
            <ac:spMk id="6" creationId="{4D194EA4-7D95-7EDF-27DE-5082AEAFD5ED}"/>
          </ac:spMkLst>
        </pc:spChg>
        <pc:spChg chg="del">
          <ac:chgData name="Elizabeth Adeyinfa" userId="567d8f85-17a2-4140-8655-964cdb905534" providerId="ADAL" clId="{CAD790F5-A848-4B11-A2CA-67AE85DEC544}" dt="2023-03-30T03:26:20.948" v="435" actId="478"/>
          <ac:spMkLst>
            <pc:docMk/>
            <pc:sldMk cId="3104343280" sldId="289"/>
            <ac:spMk id="7" creationId="{46E5E0A4-8FA9-AB46-B8FA-7EED6F177D62}"/>
          </ac:spMkLst>
        </pc:spChg>
        <pc:spChg chg="add mod">
          <ac:chgData name="Elizabeth Adeyinfa" userId="567d8f85-17a2-4140-8655-964cdb905534" providerId="ADAL" clId="{CAD790F5-A848-4B11-A2CA-67AE85DEC544}" dt="2023-04-03T05:36:33.420" v="16404" actId="14861"/>
          <ac:spMkLst>
            <pc:docMk/>
            <pc:sldMk cId="3104343280" sldId="289"/>
            <ac:spMk id="7" creationId="{95EA2436-531D-446D-98CB-A56A525ED4C0}"/>
          </ac:spMkLst>
        </pc:spChg>
        <pc:spChg chg="del">
          <ac:chgData name="Elizabeth Adeyinfa" userId="567d8f85-17a2-4140-8655-964cdb905534" providerId="ADAL" clId="{CAD790F5-A848-4B11-A2CA-67AE85DEC544}" dt="2023-03-30T03:15:31.037" v="186" actId="478"/>
          <ac:spMkLst>
            <pc:docMk/>
            <pc:sldMk cId="3104343280" sldId="289"/>
            <ac:spMk id="8" creationId="{11CCD268-2EFD-8D65-E4E0-D6E8491AB1E6}"/>
          </ac:spMkLst>
        </pc:spChg>
        <pc:spChg chg="mod">
          <ac:chgData name="Elizabeth Adeyinfa" userId="567d8f85-17a2-4140-8655-964cdb905534" providerId="ADAL" clId="{CAD790F5-A848-4B11-A2CA-67AE85DEC544}" dt="2023-04-03T05:36:33.420" v="16404" actId="14861"/>
          <ac:spMkLst>
            <pc:docMk/>
            <pc:sldMk cId="3104343280" sldId="289"/>
            <ac:spMk id="9" creationId="{C4C8F2F1-5E8C-FF81-684A-910E4E1444C0}"/>
          </ac:spMkLst>
        </pc:spChg>
        <pc:spChg chg="add del mod">
          <ac:chgData name="Elizabeth Adeyinfa" userId="567d8f85-17a2-4140-8655-964cdb905534" providerId="ADAL" clId="{CAD790F5-A848-4B11-A2CA-67AE85DEC544}" dt="2023-04-02T01:16:33.210" v="11670" actId="478"/>
          <ac:spMkLst>
            <pc:docMk/>
            <pc:sldMk cId="3104343280" sldId="289"/>
            <ac:spMk id="10" creationId="{AF5E527D-2DD4-0298-16E4-4B0B00EB8563}"/>
          </ac:spMkLst>
        </pc:spChg>
        <pc:spChg chg="del mod">
          <ac:chgData name="Elizabeth Adeyinfa" userId="567d8f85-17a2-4140-8655-964cdb905534" providerId="ADAL" clId="{CAD790F5-A848-4B11-A2CA-67AE85DEC544}" dt="2023-04-02T01:16:33.210" v="11670" actId="478"/>
          <ac:spMkLst>
            <pc:docMk/>
            <pc:sldMk cId="3104343280" sldId="289"/>
            <ac:spMk id="11" creationId="{9D11CAA2-F63A-39BE-D8EC-D2BE1BE06A56}"/>
          </ac:spMkLst>
        </pc:spChg>
        <pc:spChg chg="del mod">
          <ac:chgData name="Elizabeth Adeyinfa" userId="567d8f85-17a2-4140-8655-964cdb905534" providerId="ADAL" clId="{CAD790F5-A848-4B11-A2CA-67AE85DEC544}" dt="2023-04-02T01:16:33.210" v="11670" actId="478"/>
          <ac:spMkLst>
            <pc:docMk/>
            <pc:sldMk cId="3104343280" sldId="289"/>
            <ac:spMk id="12" creationId="{36B93AF2-C608-F701-23BE-6FF834E5B5A7}"/>
          </ac:spMkLst>
        </pc:spChg>
        <pc:spChg chg="add del mod">
          <ac:chgData name="Elizabeth Adeyinfa" userId="567d8f85-17a2-4140-8655-964cdb905534" providerId="ADAL" clId="{CAD790F5-A848-4B11-A2CA-67AE85DEC544}" dt="2023-04-02T01:15:39.639" v="11647" actId="478"/>
          <ac:spMkLst>
            <pc:docMk/>
            <pc:sldMk cId="3104343280" sldId="289"/>
            <ac:spMk id="13" creationId="{837E8351-3E9D-1133-FBF2-5EEE225B25E1}"/>
          </ac:spMkLst>
        </pc:spChg>
        <pc:spChg chg="add mod">
          <ac:chgData name="Elizabeth Adeyinfa" userId="567d8f85-17a2-4140-8655-964cdb905534" providerId="ADAL" clId="{CAD790F5-A848-4B11-A2CA-67AE85DEC544}" dt="2023-04-03T05:35:18.075" v="16398" actId="14861"/>
          <ac:spMkLst>
            <pc:docMk/>
            <pc:sldMk cId="3104343280" sldId="289"/>
            <ac:spMk id="14" creationId="{81BF0947-B8CD-82AF-716D-7C1F7149F09C}"/>
          </ac:spMkLst>
        </pc:spChg>
        <pc:spChg chg="add mod">
          <ac:chgData name="Elizabeth Adeyinfa" userId="567d8f85-17a2-4140-8655-964cdb905534" providerId="ADAL" clId="{CAD790F5-A848-4B11-A2CA-67AE85DEC544}" dt="2023-04-03T05:34:08.268" v="16386" actId="207"/>
          <ac:spMkLst>
            <pc:docMk/>
            <pc:sldMk cId="3104343280" sldId="289"/>
            <ac:spMk id="15" creationId="{CA1DB562-7DEB-E755-971B-2D25087C43C7}"/>
          </ac:spMkLst>
        </pc:spChg>
        <pc:spChg chg="add mod">
          <ac:chgData name="Elizabeth Adeyinfa" userId="567d8f85-17a2-4140-8655-964cdb905534" providerId="ADAL" clId="{CAD790F5-A848-4B11-A2CA-67AE85DEC544}" dt="2023-04-03T05:34:08.268" v="16386" actId="207"/>
          <ac:spMkLst>
            <pc:docMk/>
            <pc:sldMk cId="3104343280" sldId="289"/>
            <ac:spMk id="16" creationId="{47293C1B-397E-5822-B523-980A4E7DA01C}"/>
          </ac:spMkLst>
        </pc:spChg>
        <pc:spChg chg="add mod">
          <ac:chgData name="Elizabeth Adeyinfa" userId="567d8f85-17a2-4140-8655-964cdb905534" providerId="ADAL" clId="{CAD790F5-A848-4B11-A2CA-67AE85DEC544}" dt="2023-04-03T05:34:08.268" v="16386" actId="207"/>
          <ac:spMkLst>
            <pc:docMk/>
            <pc:sldMk cId="3104343280" sldId="289"/>
            <ac:spMk id="17" creationId="{AF7D0E88-BDC4-57F9-A177-50A4AC3290FA}"/>
          </ac:spMkLst>
        </pc:spChg>
        <pc:spChg chg="add mod">
          <ac:chgData name="Elizabeth Adeyinfa" userId="567d8f85-17a2-4140-8655-964cdb905534" providerId="ADAL" clId="{CAD790F5-A848-4B11-A2CA-67AE85DEC544}" dt="2023-04-03T05:34:08.268" v="16386" actId="207"/>
          <ac:spMkLst>
            <pc:docMk/>
            <pc:sldMk cId="3104343280" sldId="289"/>
            <ac:spMk id="18" creationId="{0C962A51-06CA-7926-5EAB-979C58AC86C6}"/>
          </ac:spMkLst>
        </pc:spChg>
        <pc:spChg chg="add mod">
          <ac:chgData name="Elizabeth Adeyinfa" userId="567d8f85-17a2-4140-8655-964cdb905534" providerId="ADAL" clId="{CAD790F5-A848-4B11-A2CA-67AE85DEC544}" dt="2023-04-03T05:34:08.268" v="16386" actId="207"/>
          <ac:spMkLst>
            <pc:docMk/>
            <pc:sldMk cId="3104343280" sldId="289"/>
            <ac:spMk id="19" creationId="{C2A0A90A-6C6B-DDB7-9B95-616B36B322A6}"/>
          </ac:spMkLst>
        </pc:spChg>
        <pc:spChg chg="add mod">
          <ac:chgData name="Elizabeth Adeyinfa" userId="567d8f85-17a2-4140-8655-964cdb905534" providerId="ADAL" clId="{CAD790F5-A848-4B11-A2CA-67AE85DEC544}" dt="2023-04-03T05:34:08.268" v="16386" actId="207"/>
          <ac:spMkLst>
            <pc:docMk/>
            <pc:sldMk cId="3104343280" sldId="289"/>
            <ac:spMk id="20" creationId="{062AF4B6-FDC4-E250-3BBA-5E7A9600952C}"/>
          </ac:spMkLst>
        </pc:spChg>
        <pc:spChg chg="add mod">
          <ac:chgData name="Elizabeth Adeyinfa" userId="567d8f85-17a2-4140-8655-964cdb905534" providerId="ADAL" clId="{CAD790F5-A848-4B11-A2CA-67AE85DEC544}" dt="2023-04-03T05:34:08.268" v="16386" actId="207"/>
          <ac:spMkLst>
            <pc:docMk/>
            <pc:sldMk cId="3104343280" sldId="289"/>
            <ac:spMk id="21" creationId="{F971BD7B-A5F2-41DC-4FBE-21F54451434A}"/>
          </ac:spMkLst>
        </pc:spChg>
        <pc:spChg chg="add mod">
          <ac:chgData name="Elizabeth Adeyinfa" userId="567d8f85-17a2-4140-8655-964cdb905534" providerId="ADAL" clId="{CAD790F5-A848-4B11-A2CA-67AE85DEC544}" dt="2023-04-03T05:34:08.268" v="16386" actId="207"/>
          <ac:spMkLst>
            <pc:docMk/>
            <pc:sldMk cId="3104343280" sldId="289"/>
            <ac:spMk id="22" creationId="{70C306A3-473B-4E0A-BFFC-7965CF6AF608}"/>
          </ac:spMkLst>
        </pc:spChg>
        <pc:spChg chg="add mod ord">
          <ac:chgData name="Elizabeth Adeyinfa" userId="567d8f85-17a2-4140-8655-964cdb905534" providerId="ADAL" clId="{CAD790F5-A848-4B11-A2CA-67AE85DEC544}" dt="2023-04-03T05:34:17.046" v="16388" actId="167"/>
          <ac:spMkLst>
            <pc:docMk/>
            <pc:sldMk cId="3104343280" sldId="289"/>
            <ac:spMk id="23" creationId="{871BA63D-3F6C-8F27-6D47-C47C8C2A3CEA}"/>
          </ac:spMkLst>
        </pc:spChg>
        <pc:spChg chg="add mod">
          <ac:chgData name="Elizabeth Adeyinfa" userId="567d8f85-17a2-4140-8655-964cdb905534" providerId="ADAL" clId="{CAD790F5-A848-4B11-A2CA-67AE85DEC544}" dt="2023-04-03T05:37:49.422" v="16419" actId="14861"/>
          <ac:spMkLst>
            <pc:docMk/>
            <pc:sldMk cId="3104343280" sldId="289"/>
            <ac:spMk id="24" creationId="{196117FD-F613-4338-B74A-545B21C4E53D}"/>
          </ac:spMkLst>
        </pc:spChg>
        <pc:spChg chg="add mod">
          <ac:chgData name="Elizabeth Adeyinfa" userId="567d8f85-17a2-4140-8655-964cdb905534" providerId="ADAL" clId="{CAD790F5-A848-4B11-A2CA-67AE85DEC544}" dt="2023-04-03T05:35:00.648" v="16394" actId="14861"/>
          <ac:spMkLst>
            <pc:docMk/>
            <pc:sldMk cId="3104343280" sldId="289"/>
            <ac:spMk id="25" creationId="{7681582C-F8F9-3B6C-BB84-EAC111BA22AB}"/>
          </ac:spMkLst>
        </pc:spChg>
        <pc:spChg chg="add mod">
          <ac:chgData name="Elizabeth Adeyinfa" userId="567d8f85-17a2-4140-8655-964cdb905534" providerId="ADAL" clId="{CAD790F5-A848-4B11-A2CA-67AE85DEC544}" dt="2023-04-02T15:30:09.278" v="12264" actId="2711"/>
          <ac:spMkLst>
            <pc:docMk/>
            <pc:sldMk cId="3104343280" sldId="289"/>
            <ac:spMk id="26" creationId="{0F5B7496-EF1D-CBCB-8296-D8DD6AE2D0B0}"/>
          </ac:spMkLst>
        </pc:spChg>
        <pc:spChg chg="add mod">
          <ac:chgData name="Elizabeth Adeyinfa" userId="567d8f85-17a2-4140-8655-964cdb905534" providerId="ADAL" clId="{CAD790F5-A848-4B11-A2CA-67AE85DEC544}" dt="2023-04-02T15:30:09.278" v="12264" actId="2711"/>
          <ac:spMkLst>
            <pc:docMk/>
            <pc:sldMk cId="3104343280" sldId="289"/>
            <ac:spMk id="27" creationId="{389E7DC8-6E9F-997F-215F-94B687617478}"/>
          </ac:spMkLst>
        </pc:spChg>
        <pc:spChg chg="add mod">
          <ac:chgData name="Elizabeth Adeyinfa" userId="567d8f85-17a2-4140-8655-964cdb905534" providerId="ADAL" clId="{CAD790F5-A848-4B11-A2CA-67AE85DEC544}" dt="2023-04-02T15:30:09.278" v="12264" actId="2711"/>
          <ac:spMkLst>
            <pc:docMk/>
            <pc:sldMk cId="3104343280" sldId="289"/>
            <ac:spMk id="28" creationId="{BD6C4AC8-5D33-7E34-F05D-EE67524E55C1}"/>
          </ac:spMkLst>
        </pc:spChg>
        <pc:spChg chg="add mod">
          <ac:chgData name="Elizabeth Adeyinfa" userId="567d8f85-17a2-4140-8655-964cdb905534" providerId="ADAL" clId="{CAD790F5-A848-4B11-A2CA-67AE85DEC544}" dt="2023-04-02T15:30:09.278" v="12264" actId="2711"/>
          <ac:spMkLst>
            <pc:docMk/>
            <pc:sldMk cId="3104343280" sldId="289"/>
            <ac:spMk id="29" creationId="{E9B7A8D1-ADEC-2B29-AFB7-E025C5D84EC7}"/>
          </ac:spMkLst>
        </pc:spChg>
        <pc:spChg chg="add mod">
          <ac:chgData name="Elizabeth Adeyinfa" userId="567d8f85-17a2-4140-8655-964cdb905534" providerId="ADAL" clId="{CAD790F5-A848-4B11-A2CA-67AE85DEC544}" dt="2023-04-02T15:30:09.278" v="12264" actId="2711"/>
          <ac:spMkLst>
            <pc:docMk/>
            <pc:sldMk cId="3104343280" sldId="289"/>
            <ac:spMk id="30" creationId="{7396E666-F013-C10D-BA28-A54F23E4B241}"/>
          </ac:spMkLst>
        </pc:spChg>
        <pc:spChg chg="add mod">
          <ac:chgData name="Elizabeth Adeyinfa" userId="567d8f85-17a2-4140-8655-964cdb905534" providerId="ADAL" clId="{CAD790F5-A848-4B11-A2CA-67AE85DEC544}" dt="2023-04-02T15:30:09.278" v="12264" actId="2711"/>
          <ac:spMkLst>
            <pc:docMk/>
            <pc:sldMk cId="3104343280" sldId="289"/>
            <ac:spMk id="31" creationId="{69D2F054-9BCD-296C-DEB8-35C1DDBF7D57}"/>
          </ac:spMkLst>
        </pc:spChg>
        <pc:spChg chg="add mod">
          <ac:chgData name="Elizabeth Adeyinfa" userId="567d8f85-17a2-4140-8655-964cdb905534" providerId="ADAL" clId="{CAD790F5-A848-4B11-A2CA-67AE85DEC544}" dt="2023-04-03T05:34:25.413" v="16390" actId="14861"/>
          <ac:spMkLst>
            <pc:docMk/>
            <pc:sldMk cId="3104343280" sldId="289"/>
            <ac:spMk id="33" creationId="{3F79594D-3892-D529-6365-6E1A39EB1B62}"/>
          </ac:spMkLst>
        </pc:spChg>
        <pc:spChg chg="add mod">
          <ac:chgData name="Elizabeth Adeyinfa" userId="567d8f85-17a2-4140-8655-964cdb905534" providerId="ADAL" clId="{CAD790F5-A848-4B11-A2CA-67AE85DEC544}" dt="2023-04-03T05:34:52.682" v="16392" actId="14861"/>
          <ac:spMkLst>
            <pc:docMk/>
            <pc:sldMk cId="3104343280" sldId="289"/>
            <ac:spMk id="34" creationId="{369D3D93-8A61-28C7-8979-99B0AAF4354C}"/>
          </ac:spMkLst>
        </pc:spChg>
        <pc:spChg chg="add mod">
          <ac:chgData name="Elizabeth Adeyinfa" userId="567d8f85-17a2-4140-8655-964cdb905534" providerId="ADAL" clId="{CAD790F5-A848-4B11-A2CA-67AE85DEC544}" dt="2023-04-02T15:32:52.885" v="12305" actId="20577"/>
          <ac:spMkLst>
            <pc:docMk/>
            <pc:sldMk cId="3104343280" sldId="289"/>
            <ac:spMk id="37" creationId="{FF316FAA-49C8-48BF-1C38-545FD42C7DE6}"/>
          </ac:spMkLst>
        </pc:spChg>
        <pc:spChg chg="mod topLvl">
          <ac:chgData name="Elizabeth Adeyinfa" userId="567d8f85-17a2-4140-8655-964cdb905534" providerId="ADAL" clId="{CAD790F5-A848-4B11-A2CA-67AE85DEC544}" dt="2023-04-03T05:35:08.787" v="16396" actId="14861"/>
          <ac:spMkLst>
            <pc:docMk/>
            <pc:sldMk cId="3104343280" sldId="289"/>
            <ac:spMk id="38" creationId="{294FCB05-8DD2-AE83-BE19-A27F8B459119}"/>
          </ac:spMkLst>
        </pc:spChg>
        <pc:spChg chg="del mod topLvl">
          <ac:chgData name="Elizabeth Adeyinfa" userId="567d8f85-17a2-4140-8655-964cdb905534" providerId="ADAL" clId="{CAD790F5-A848-4B11-A2CA-67AE85DEC544}" dt="2023-03-30T04:16:18.498" v="942" actId="478"/>
          <ac:spMkLst>
            <pc:docMk/>
            <pc:sldMk cId="3104343280" sldId="289"/>
            <ac:spMk id="39" creationId="{548282D2-B7DB-9970-46DD-9F0F1D86D82D}"/>
          </ac:spMkLst>
        </pc:spChg>
        <pc:spChg chg="del mod">
          <ac:chgData name="Elizabeth Adeyinfa" userId="567d8f85-17a2-4140-8655-964cdb905534" providerId="ADAL" clId="{CAD790F5-A848-4B11-A2CA-67AE85DEC544}" dt="2023-03-30T04:16:16.866" v="941" actId="478"/>
          <ac:spMkLst>
            <pc:docMk/>
            <pc:sldMk cId="3104343280" sldId="289"/>
            <ac:spMk id="40" creationId="{AE8FB170-11D3-F419-79F2-75DEDA6E14AE}"/>
          </ac:spMkLst>
        </pc:spChg>
        <pc:spChg chg="add mod">
          <ac:chgData name="Elizabeth Adeyinfa" userId="567d8f85-17a2-4140-8655-964cdb905534" providerId="ADAL" clId="{CAD790F5-A848-4B11-A2CA-67AE85DEC544}" dt="2023-04-02T15:32:07.996" v="12294"/>
          <ac:spMkLst>
            <pc:docMk/>
            <pc:sldMk cId="3104343280" sldId="289"/>
            <ac:spMk id="41" creationId="{8CB26E81-8A2A-C0A7-32BA-24F551207995}"/>
          </ac:spMkLst>
        </pc:spChg>
        <pc:spChg chg="del mod">
          <ac:chgData name="Elizabeth Adeyinfa" userId="567d8f85-17a2-4140-8655-964cdb905534" providerId="ADAL" clId="{CAD790F5-A848-4B11-A2CA-67AE85DEC544}" dt="2023-03-30T04:16:09.879" v="940" actId="478"/>
          <ac:spMkLst>
            <pc:docMk/>
            <pc:sldMk cId="3104343280" sldId="289"/>
            <ac:spMk id="41" creationId="{A806FC62-88AF-F990-DFFA-2409D80A123B}"/>
          </ac:spMkLst>
        </pc:spChg>
        <pc:spChg chg="del mod">
          <ac:chgData name="Elizabeth Adeyinfa" userId="567d8f85-17a2-4140-8655-964cdb905534" providerId="ADAL" clId="{CAD790F5-A848-4B11-A2CA-67AE85DEC544}" dt="2023-03-30T04:16:08.424" v="939" actId="478"/>
          <ac:spMkLst>
            <pc:docMk/>
            <pc:sldMk cId="3104343280" sldId="289"/>
            <ac:spMk id="42" creationId="{82D2776E-FACC-1BBB-8400-33A53590ACD3}"/>
          </ac:spMkLst>
        </pc:spChg>
        <pc:spChg chg="del mod">
          <ac:chgData name="Elizabeth Adeyinfa" userId="567d8f85-17a2-4140-8655-964cdb905534" providerId="ADAL" clId="{CAD790F5-A848-4B11-A2CA-67AE85DEC544}" dt="2023-03-30T04:16:07.252" v="938" actId="478"/>
          <ac:spMkLst>
            <pc:docMk/>
            <pc:sldMk cId="3104343280" sldId="289"/>
            <ac:spMk id="43" creationId="{181E444E-1416-4DA1-9A2E-F17098CEAF3D}"/>
          </ac:spMkLst>
        </pc:spChg>
        <pc:spChg chg="del mod">
          <ac:chgData name="Elizabeth Adeyinfa" userId="567d8f85-17a2-4140-8655-964cdb905534" providerId="ADAL" clId="{CAD790F5-A848-4B11-A2CA-67AE85DEC544}" dt="2023-03-30T04:16:05.775" v="937" actId="478"/>
          <ac:spMkLst>
            <pc:docMk/>
            <pc:sldMk cId="3104343280" sldId="289"/>
            <ac:spMk id="44" creationId="{C9230155-3A2E-C620-E2F9-038CA4A9B28E}"/>
          </ac:spMkLst>
        </pc:spChg>
        <pc:spChg chg="add del mod ord">
          <ac:chgData name="Elizabeth Adeyinfa" userId="567d8f85-17a2-4140-8655-964cdb905534" providerId="ADAL" clId="{CAD790F5-A848-4B11-A2CA-67AE85DEC544}" dt="2023-04-02T15:35:12.285" v="12368" actId="478"/>
          <ac:spMkLst>
            <pc:docMk/>
            <pc:sldMk cId="3104343280" sldId="289"/>
            <ac:spMk id="47" creationId="{3C2597B6-D82D-6528-6DC8-6A7058DECAAD}"/>
          </ac:spMkLst>
        </pc:spChg>
        <pc:spChg chg="add mod">
          <ac:chgData name="Elizabeth Adeyinfa" userId="567d8f85-17a2-4140-8655-964cdb905534" providerId="ADAL" clId="{CAD790F5-A848-4B11-A2CA-67AE85DEC544}" dt="2023-04-03T05:37:05.227" v="16418" actId="14100"/>
          <ac:spMkLst>
            <pc:docMk/>
            <pc:sldMk cId="3104343280" sldId="289"/>
            <ac:spMk id="49" creationId="{18687133-AE47-6AE5-0B21-CC78EBF209FA}"/>
          </ac:spMkLst>
        </pc:spChg>
        <pc:spChg chg="add del mod">
          <ac:chgData name="Elizabeth Adeyinfa" userId="567d8f85-17a2-4140-8655-964cdb905534" providerId="ADAL" clId="{CAD790F5-A848-4B11-A2CA-67AE85DEC544}" dt="2023-04-02T15:29:49.847" v="12259" actId="478"/>
          <ac:spMkLst>
            <pc:docMk/>
            <pc:sldMk cId="3104343280" sldId="289"/>
            <ac:spMk id="69" creationId="{8FC7DA4A-B9EA-AFD8-3B28-657BC48E08A3}"/>
          </ac:spMkLst>
        </pc:spChg>
        <pc:spChg chg="add mod">
          <ac:chgData name="Elizabeth Adeyinfa" userId="567d8f85-17a2-4140-8655-964cdb905534" providerId="ADAL" clId="{CAD790F5-A848-4B11-A2CA-67AE85DEC544}" dt="2023-04-02T15:33:12.516" v="12308" actId="1076"/>
          <ac:spMkLst>
            <pc:docMk/>
            <pc:sldMk cId="3104343280" sldId="289"/>
            <ac:spMk id="70" creationId="{797EFE6E-E987-DB04-44FF-7F52B6D1ABA6}"/>
          </ac:spMkLst>
        </pc:spChg>
        <pc:spChg chg="add mod">
          <ac:chgData name="Elizabeth Adeyinfa" userId="567d8f85-17a2-4140-8655-964cdb905534" providerId="ADAL" clId="{CAD790F5-A848-4B11-A2CA-67AE85DEC544}" dt="2023-04-02T15:33:17.424" v="12309" actId="1076"/>
          <ac:spMkLst>
            <pc:docMk/>
            <pc:sldMk cId="3104343280" sldId="289"/>
            <ac:spMk id="71" creationId="{2C1A802E-6D27-DFE9-2EF9-1C9EC55D495B}"/>
          </ac:spMkLst>
        </pc:spChg>
        <pc:grpChg chg="add mod">
          <ac:chgData name="Elizabeth Adeyinfa" userId="567d8f85-17a2-4140-8655-964cdb905534" providerId="ADAL" clId="{CAD790F5-A848-4B11-A2CA-67AE85DEC544}" dt="2023-04-02T01:13:21.933" v="11616" actId="1038"/>
          <ac:grpSpMkLst>
            <pc:docMk/>
            <pc:sldMk cId="3104343280" sldId="289"/>
            <ac:grpSpMk id="32" creationId="{9A30AA81-2EC2-92E5-B905-F0FC27F9229C}"/>
          </ac:grpSpMkLst>
        </pc:grpChg>
        <pc:grpChg chg="add del mod">
          <ac:chgData name="Elizabeth Adeyinfa" userId="567d8f85-17a2-4140-8655-964cdb905534" providerId="ADAL" clId="{CAD790F5-A848-4B11-A2CA-67AE85DEC544}" dt="2023-03-30T04:16:18.498" v="942" actId="478"/>
          <ac:grpSpMkLst>
            <pc:docMk/>
            <pc:sldMk cId="3104343280" sldId="289"/>
            <ac:grpSpMk id="37" creationId="{E3DFBB8D-94DD-84A0-B50A-6AE883B3440B}"/>
          </ac:grpSpMkLst>
        </pc:grpChg>
        <pc:grpChg chg="add mod">
          <ac:chgData name="Elizabeth Adeyinfa" userId="567d8f85-17a2-4140-8655-964cdb905534" providerId="ADAL" clId="{CAD790F5-A848-4B11-A2CA-67AE85DEC544}" dt="2023-04-02T15:34:03.886" v="12316" actId="14100"/>
          <ac:grpSpMkLst>
            <pc:docMk/>
            <pc:sldMk cId="3104343280" sldId="289"/>
            <ac:grpSpMk id="44" creationId="{3782FEC4-55D5-D603-5345-6F440BDCC716}"/>
          </ac:grpSpMkLst>
        </pc:grpChg>
        <pc:grpChg chg="add mod ord">
          <ac:chgData name="Elizabeth Adeyinfa" userId="567d8f85-17a2-4140-8655-964cdb905534" providerId="ADAL" clId="{CAD790F5-A848-4B11-A2CA-67AE85DEC544}" dt="2023-04-03T05:34:11.725" v="16387" actId="167"/>
          <ac:grpSpMkLst>
            <pc:docMk/>
            <pc:sldMk cId="3104343280" sldId="289"/>
            <ac:grpSpMk id="52" creationId="{9CDA6F84-8842-1834-EA1B-CB99F6E8BEA4}"/>
          </ac:grpSpMkLst>
        </pc:grpChg>
        <pc:picChg chg="add mod">
          <ac:chgData name="Elizabeth Adeyinfa" userId="567d8f85-17a2-4140-8655-964cdb905534" providerId="ADAL" clId="{CAD790F5-A848-4B11-A2CA-67AE85DEC544}" dt="2023-04-02T15:34:33.623" v="12361" actId="1036"/>
          <ac:picMkLst>
            <pc:docMk/>
            <pc:sldMk cId="3104343280" sldId="289"/>
            <ac:picMk id="66" creationId="{799350A7-2353-792A-BA5F-F021C8B5CCE4}"/>
          </ac:picMkLst>
        </pc:picChg>
        <pc:picChg chg="add mod">
          <ac:chgData name="Elizabeth Adeyinfa" userId="567d8f85-17a2-4140-8655-964cdb905534" providerId="ADAL" clId="{CAD790F5-A848-4B11-A2CA-67AE85DEC544}" dt="2023-04-02T15:34:33.623" v="12361" actId="1036"/>
          <ac:picMkLst>
            <pc:docMk/>
            <pc:sldMk cId="3104343280" sldId="289"/>
            <ac:picMk id="68" creationId="{1E8544AE-5D94-A75B-E851-55137257496C}"/>
          </ac:picMkLst>
        </pc:picChg>
        <pc:cxnChg chg="add mod">
          <ac:chgData name="Elizabeth Adeyinfa" userId="567d8f85-17a2-4140-8655-964cdb905534" providerId="ADAL" clId="{CAD790F5-A848-4B11-A2CA-67AE85DEC544}" dt="2023-04-02T15:29:46.965" v="12258" actId="1582"/>
          <ac:cxnSpMkLst>
            <pc:docMk/>
            <pc:sldMk cId="3104343280" sldId="289"/>
            <ac:cxnSpMk id="8" creationId="{8266F423-492F-78F9-5D30-A9FBD9E9A209}"/>
          </ac:cxnSpMkLst>
        </pc:cxnChg>
        <pc:cxnChg chg="add mod">
          <ac:chgData name="Elizabeth Adeyinfa" userId="567d8f85-17a2-4140-8655-964cdb905534" providerId="ADAL" clId="{CAD790F5-A848-4B11-A2CA-67AE85DEC544}" dt="2023-04-02T15:29:57.915" v="12263" actId="14100"/>
          <ac:cxnSpMkLst>
            <pc:docMk/>
            <pc:sldMk cId="3104343280" sldId="289"/>
            <ac:cxnSpMk id="10" creationId="{B382EC58-C792-EC72-337D-B0E31AFD74EF}"/>
          </ac:cxnSpMkLst>
        </pc:cxnChg>
        <pc:cxnChg chg="add mod">
          <ac:chgData name="Elizabeth Adeyinfa" userId="567d8f85-17a2-4140-8655-964cdb905534" providerId="ADAL" clId="{CAD790F5-A848-4B11-A2CA-67AE85DEC544}" dt="2023-04-02T15:29:46.965" v="12258" actId="1582"/>
          <ac:cxnSpMkLst>
            <pc:docMk/>
            <pc:sldMk cId="3104343280" sldId="289"/>
            <ac:cxnSpMk id="36" creationId="{266A97A4-6BEF-6D8F-0834-D6EE17362205}"/>
          </ac:cxnSpMkLst>
        </pc:cxnChg>
        <pc:cxnChg chg="mod">
          <ac:chgData name="Elizabeth Adeyinfa" userId="567d8f85-17a2-4140-8655-964cdb905534" providerId="ADAL" clId="{CAD790F5-A848-4B11-A2CA-67AE85DEC544}" dt="2023-04-02T15:29:46.965" v="12258" actId="1582"/>
          <ac:cxnSpMkLst>
            <pc:docMk/>
            <pc:sldMk cId="3104343280" sldId="289"/>
            <ac:cxnSpMk id="39" creationId="{A760A3D1-2042-865B-040B-DB4E75B8586C}"/>
          </ac:cxnSpMkLst>
        </pc:cxnChg>
        <pc:cxnChg chg="mod">
          <ac:chgData name="Elizabeth Adeyinfa" userId="567d8f85-17a2-4140-8655-964cdb905534" providerId="ADAL" clId="{CAD790F5-A848-4B11-A2CA-67AE85DEC544}" dt="2023-04-02T15:29:46.965" v="12258" actId="1582"/>
          <ac:cxnSpMkLst>
            <pc:docMk/>
            <pc:sldMk cId="3104343280" sldId="289"/>
            <ac:cxnSpMk id="40" creationId="{8973CD14-B259-7EF2-C8F1-98CE14746CD0}"/>
          </ac:cxnSpMkLst>
        </pc:cxnChg>
        <pc:cxnChg chg="add mod">
          <ac:chgData name="Elizabeth Adeyinfa" userId="567d8f85-17a2-4140-8655-964cdb905534" providerId="ADAL" clId="{CAD790F5-A848-4B11-A2CA-67AE85DEC544}" dt="2023-04-02T15:30:48.490" v="12268" actId="14100"/>
          <ac:cxnSpMkLst>
            <pc:docMk/>
            <pc:sldMk cId="3104343280" sldId="289"/>
            <ac:cxnSpMk id="46" creationId="{3EBF192A-A367-5E41-7C14-0312997D1776}"/>
          </ac:cxnSpMkLst>
        </pc:cxnChg>
        <pc:cxnChg chg="add mod">
          <ac:chgData name="Elizabeth Adeyinfa" userId="567d8f85-17a2-4140-8655-964cdb905534" providerId="ADAL" clId="{CAD790F5-A848-4B11-A2CA-67AE85DEC544}" dt="2023-04-03T01:32:20.782" v="13736" actId="692"/>
          <ac:cxnSpMkLst>
            <pc:docMk/>
            <pc:sldMk cId="3104343280" sldId="289"/>
            <ac:cxnSpMk id="48" creationId="{AF1D87FC-8146-1807-86F7-F6C6F9306284}"/>
          </ac:cxnSpMkLst>
        </pc:cxnChg>
        <pc:cxnChg chg="add mod">
          <ac:chgData name="Elizabeth Adeyinfa" userId="567d8f85-17a2-4140-8655-964cdb905534" providerId="ADAL" clId="{CAD790F5-A848-4B11-A2CA-67AE85DEC544}" dt="2023-04-02T15:29:46.965" v="12258" actId="1582"/>
          <ac:cxnSpMkLst>
            <pc:docMk/>
            <pc:sldMk cId="3104343280" sldId="289"/>
            <ac:cxnSpMk id="54" creationId="{AAA22FF7-005E-D038-18A5-6748569B4F30}"/>
          </ac:cxnSpMkLst>
        </pc:cxnChg>
        <pc:cxnChg chg="add mod">
          <ac:chgData name="Elizabeth Adeyinfa" userId="567d8f85-17a2-4140-8655-964cdb905534" providerId="ADAL" clId="{CAD790F5-A848-4B11-A2CA-67AE85DEC544}" dt="2023-04-02T15:29:46.965" v="12258" actId="1582"/>
          <ac:cxnSpMkLst>
            <pc:docMk/>
            <pc:sldMk cId="3104343280" sldId="289"/>
            <ac:cxnSpMk id="56" creationId="{9453BB37-1D38-EFFD-BA6C-5D64A62AC29C}"/>
          </ac:cxnSpMkLst>
        </pc:cxnChg>
        <pc:cxnChg chg="add mod">
          <ac:chgData name="Elizabeth Adeyinfa" userId="567d8f85-17a2-4140-8655-964cdb905534" providerId="ADAL" clId="{CAD790F5-A848-4B11-A2CA-67AE85DEC544}" dt="2023-04-02T15:34:24.060" v="12320" actId="14100"/>
          <ac:cxnSpMkLst>
            <pc:docMk/>
            <pc:sldMk cId="3104343280" sldId="289"/>
            <ac:cxnSpMk id="61" creationId="{67D2B9F4-D065-9B2C-9DCE-E2A377733653}"/>
          </ac:cxnSpMkLst>
        </pc:cxnChg>
      </pc:sldChg>
      <pc:sldChg chg="del">
        <pc:chgData name="Elizabeth Adeyinfa" userId="567d8f85-17a2-4140-8655-964cdb905534" providerId="ADAL" clId="{CAD790F5-A848-4B11-A2CA-67AE85DEC544}" dt="2023-03-30T05:06:44.126" v="1569" actId="47"/>
        <pc:sldMkLst>
          <pc:docMk/>
          <pc:sldMk cId="2181162727" sldId="290"/>
        </pc:sldMkLst>
      </pc:sldChg>
      <pc:sldChg chg="addSp delSp modSp del mod modAnim modShow modNotesTx">
        <pc:chgData name="Elizabeth Adeyinfa" userId="567d8f85-17a2-4140-8655-964cdb905534" providerId="ADAL" clId="{CAD790F5-A848-4B11-A2CA-67AE85DEC544}" dt="2023-04-02T18:28:41.215" v="13029" actId="47"/>
        <pc:sldMkLst>
          <pc:docMk/>
          <pc:sldMk cId="289442714" sldId="291"/>
        </pc:sldMkLst>
        <pc:spChg chg="del mod">
          <ac:chgData name="Elizabeth Adeyinfa" userId="567d8f85-17a2-4140-8655-964cdb905534" providerId="ADAL" clId="{CAD790F5-A848-4B11-A2CA-67AE85DEC544}" dt="2023-03-30T04:49:57.666" v="1313" actId="478"/>
          <ac:spMkLst>
            <pc:docMk/>
            <pc:sldMk cId="289442714" sldId="291"/>
            <ac:spMk id="2" creationId="{95A47216-52E4-4506-D7A3-D5023735A87C}"/>
          </ac:spMkLst>
        </pc:spChg>
        <pc:spChg chg="mod">
          <ac:chgData name="Elizabeth Adeyinfa" userId="567d8f85-17a2-4140-8655-964cdb905534" providerId="ADAL" clId="{CAD790F5-A848-4B11-A2CA-67AE85DEC544}" dt="2023-03-30T05:06:34.387" v="1568" actId="404"/>
          <ac:spMkLst>
            <pc:docMk/>
            <pc:sldMk cId="289442714" sldId="291"/>
            <ac:spMk id="3" creationId="{31A76C30-43BB-FAE7-F7C8-7F4FB880CEF3}"/>
          </ac:spMkLst>
        </pc:spChg>
        <pc:spChg chg="add del mod">
          <ac:chgData name="Elizabeth Adeyinfa" userId="567d8f85-17a2-4140-8655-964cdb905534" providerId="ADAL" clId="{CAD790F5-A848-4B11-A2CA-67AE85DEC544}" dt="2023-03-30T04:50:00.377" v="1314" actId="478"/>
          <ac:spMkLst>
            <pc:docMk/>
            <pc:sldMk cId="289442714" sldId="291"/>
            <ac:spMk id="5" creationId="{97F10272-BE31-6EDB-D99B-2E4CA9CB3C2D}"/>
          </ac:spMkLst>
        </pc:spChg>
        <pc:spChg chg="add del mod">
          <ac:chgData name="Elizabeth Adeyinfa" userId="567d8f85-17a2-4140-8655-964cdb905534" providerId="ADAL" clId="{CAD790F5-A848-4B11-A2CA-67AE85DEC544}" dt="2023-03-30T04:57:26.360" v="1398" actId="478"/>
          <ac:spMkLst>
            <pc:docMk/>
            <pc:sldMk cId="289442714" sldId="291"/>
            <ac:spMk id="6" creationId="{BC2B648C-338A-B427-164C-25B55F1889C6}"/>
          </ac:spMkLst>
        </pc:spChg>
        <pc:spChg chg="add del mod">
          <ac:chgData name="Elizabeth Adeyinfa" userId="567d8f85-17a2-4140-8655-964cdb905534" providerId="ADAL" clId="{CAD790F5-A848-4B11-A2CA-67AE85DEC544}" dt="2023-03-30T04:57:25.461" v="1397" actId="478"/>
          <ac:spMkLst>
            <pc:docMk/>
            <pc:sldMk cId="289442714" sldId="291"/>
            <ac:spMk id="7" creationId="{6C46EC55-CB1E-B96F-11F8-6FD45122738E}"/>
          </ac:spMkLst>
        </pc:spChg>
        <pc:spChg chg="add del mod">
          <ac:chgData name="Elizabeth Adeyinfa" userId="567d8f85-17a2-4140-8655-964cdb905534" providerId="ADAL" clId="{CAD790F5-A848-4B11-A2CA-67AE85DEC544}" dt="2023-03-30T04:57:55.557" v="1406" actId="478"/>
          <ac:spMkLst>
            <pc:docMk/>
            <pc:sldMk cId="289442714" sldId="291"/>
            <ac:spMk id="8" creationId="{47FC0D53-99F5-D2A9-7DBC-6E742CC33075}"/>
          </ac:spMkLst>
        </pc:spChg>
        <pc:spChg chg="add del mod">
          <ac:chgData name="Elizabeth Adeyinfa" userId="567d8f85-17a2-4140-8655-964cdb905534" providerId="ADAL" clId="{CAD790F5-A848-4B11-A2CA-67AE85DEC544}" dt="2023-03-30T04:58:07.930" v="1413" actId="478"/>
          <ac:spMkLst>
            <pc:docMk/>
            <pc:sldMk cId="289442714" sldId="291"/>
            <ac:spMk id="9" creationId="{E8904298-A312-9884-C1B2-18D3D342DC80}"/>
          </ac:spMkLst>
        </pc:spChg>
        <pc:spChg chg="add del mod">
          <ac:chgData name="Elizabeth Adeyinfa" userId="567d8f85-17a2-4140-8655-964cdb905534" providerId="ADAL" clId="{CAD790F5-A848-4B11-A2CA-67AE85DEC544}" dt="2023-03-30T04:58:10.093" v="1415" actId="478"/>
          <ac:spMkLst>
            <pc:docMk/>
            <pc:sldMk cId="289442714" sldId="291"/>
            <ac:spMk id="10" creationId="{0C82ADF3-92F2-FE38-503A-3822163633AD}"/>
          </ac:spMkLst>
        </pc:spChg>
        <pc:spChg chg="add del mod">
          <ac:chgData name="Elizabeth Adeyinfa" userId="567d8f85-17a2-4140-8655-964cdb905534" providerId="ADAL" clId="{CAD790F5-A848-4B11-A2CA-67AE85DEC544}" dt="2023-03-30T04:58:10.688" v="1416" actId="478"/>
          <ac:spMkLst>
            <pc:docMk/>
            <pc:sldMk cId="289442714" sldId="291"/>
            <ac:spMk id="11" creationId="{2F383B16-D249-051A-3A70-B6FDB153505D}"/>
          </ac:spMkLst>
        </pc:spChg>
        <pc:spChg chg="add mod">
          <ac:chgData name="Elizabeth Adeyinfa" userId="567d8f85-17a2-4140-8655-964cdb905534" providerId="ADAL" clId="{CAD790F5-A848-4B11-A2CA-67AE85DEC544}" dt="2023-03-30T05:05:55.854" v="1560" actId="2711"/>
          <ac:spMkLst>
            <pc:docMk/>
            <pc:sldMk cId="289442714" sldId="291"/>
            <ac:spMk id="12" creationId="{02263956-DAA3-6414-21E4-1E173E9A3B57}"/>
          </ac:spMkLst>
        </pc:spChg>
        <pc:spChg chg="add mod">
          <ac:chgData name="Elizabeth Adeyinfa" userId="567d8f85-17a2-4140-8655-964cdb905534" providerId="ADAL" clId="{CAD790F5-A848-4B11-A2CA-67AE85DEC544}" dt="2023-03-30T05:03:32.005" v="1503" actId="404"/>
          <ac:spMkLst>
            <pc:docMk/>
            <pc:sldMk cId="289442714" sldId="291"/>
            <ac:spMk id="13" creationId="{37A3DE61-47FE-9050-8B61-C47082B5E3EA}"/>
          </ac:spMkLst>
        </pc:spChg>
        <pc:graphicFrameChg chg="add del mod modGraphic">
          <ac:chgData name="Elizabeth Adeyinfa" userId="567d8f85-17a2-4140-8655-964cdb905534" providerId="ADAL" clId="{CAD790F5-A848-4B11-A2CA-67AE85DEC544}" dt="2023-03-30T04:59:41.416" v="1426" actId="478"/>
          <ac:graphicFrameMkLst>
            <pc:docMk/>
            <pc:sldMk cId="289442714" sldId="291"/>
            <ac:graphicFrameMk id="14" creationId="{5DDE12CB-B2EF-8E74-EF90-438BADB31A3F}"/>
          </ac:graphicFrameMkLst>
        </pc:graphicFrameChg>
        <pc:graphicFrameChg chg="add mod modGraphic">
          <ac:chgData name="Elizabeth Adeyinfa" userId="567d8f85-17a2-4140-8655-964cdb905534" providerId="ADAL" clId="{CAD790F5-A848-4B11-A2CA-67AE85DEC544}" dt="2023-03-30T05:01:39.501" v="1451" actId="1076"/>
          <ac:graphicFrameMkLst>
            <pc:docMk/>
            <pc:sldMk cId="289442714" sldId="291"/>
            <ac:graphicFrameMk id="15" creationId="{2916C7C0-CDCA-A34F-435F-248C35E568E8}"/>
          </ac:graphicFrameMkLst>
        </pc:graphicFrameChg>
      </pc:sldChg>
      <pc:sldChg chg="modSp new del mod modNotesTx">
        <pc:chgData name="Elizabeth Adeyinfa" userId="567d8f85-17a2-4140-8655-964cdb905534" providerId="ADAL" clId="{CAD790F5-A848-4B11-A2CA-67AE85DEC544}" dt="2023-04-01T18:19:01.029" v="3914" actId="47"/>
        <pc:sldMkLst>
          <pc:docMk/>
          <pc:sldMk cId="3773405160" sldId="292"/>
        </pc:sldMkLst>
        <pc:spChg chg="mod">
          <ac:chgData name="Elizabeth Adeyinfa" userId="567d8f85-17a2-4140-8655-964cdb905534" providerId="ADAL" clId="{CAD790F5-A848-4B11-A2CA-67AE85DEC544}" dt="2023-03-30T04:38:54.692" v="1187" actId="20577"/>
          <ac:spMkLst>
            <pc:docMk/>
            <pc:sldMk cId="3773405160" sldId="292"/>
            <ac:spMk id="2" creationId="{A1EE8D53-AF3C-89E4-48DF-DBA35D7CCE97}"/>
          </ac:spMkLst>
        </pc:spChg>
        <pc:spChg chg="mod">
          <ac:chgData name="Elizabeth Adeyinfa" userId="567d8f85-17a2-4140-8655-964cdb905534" providerId="ADAL" clId="{CAD790F5-A848-4B11-A2CA-67AE85DEC544}" dt="2023-03-30T04:47:34.294" v="1302" actId="5793"/>
          <ac:spMkLst>
            <pc:docMk/>
            <pc:sldMk cId="3773405160" sldId="292"/>
            <ac:spMk id="3" creationId="{9FAC960F-193E-CFC3-B11A-7869ABF15424}"/>
          </ac:spMkLst>
        </pc:spChg>
      </pc:sldChg>
      <pc:sldChg chg="addSp delSp modSp new del mod modClrScheme delAnim modAnim chgLayout">
        <pc:chgData name="Elizabeth Adeyinfa" userId="567d8f85-17a2-4140-8655-964cdb905534" providerId="ADAL" clId="{CAD790F5-A848-4B11-A2CA-67AE85DEC544}" dt="2023-04-03T05:42:57.224" v="16466" actId="47"/>
        <pc:sldMkLst>
          <pc:docMk/>
          <pc:sldMk cId="1033958403" sldId="293"/>
        </pc:sldMkLst>
        <pc:spChg chg="del mod ord">
          <ac:chgData name="Elizabeth Adeyinfa" userId="567d8f85-17a2-4140-8655-964cdb905534" providerId="ADAL" clId="{CAD790F5-A848-4B11-A2CA-67AE85DEC544}" dt="2023-03-30T05:45:26.623" v="2143" actId="700"/>
          <ac:spMkLst>
            <pc:docMk/>
            <pc:sldMk cId="1033958403" sldId="293"/>
            <ac:spMk id="2" creationId="{1D07D7D7-0C06-7ADD-5921-FD7B3D84A153}"/>
          </ac:spMkLst>
        </pc:spChg>
        <pc:spChg chg="add mod">
          <ac:chgData name="Elizabeth Adeyinfa" userId="567d8f85-17a2-4140-8655-964cdb905534" providerId="ADAL" clId="{CAD790F5-A848-4B11-A2CA-67AE85DEC544}" dt="2023-04-02T15:42:07.344" v="12569" actId="20577"/>
          <ac:spMkLst>
            <pc:docMk/>
            <pc:sldMk cId="1033958403" sldId="293"/>
            <ac:spMk id="2" creationId="{2F4F5E47-9C48-E6BE-2B7A-35B00A4AAB98}"/>
          </ac:spMkLst>
        </pc:spChg>
        <pc:spChg chg="add del mod ord">
          <ac:chgData name="Elizabeth Adeyinfa" userId="567d8f85-17a2-4140-8655-964cdb905534" providerId="ADAL" clId="{CAD790F5-A848-4B11-A2CA-67AE85DEC544}" dt="2023-04-02T15:41:30.711" v="12540" actId="478"/>
          <ac:spMkLst>
            <pc:docMk/>
            <pc:sldMk cId="1033958403" sldId="293"/>
            <ac:spMk id="3" creationId="{42D15614-6094-2039-FD38-C19DB01D1084}"/>
          </ac:spMkLst>
        </pc:spChg>
        <pc:spChg chg="add mod">
          <ac:chgData name="Elizabeth Adeyinfa" userId="567d8f85-17a2-4140-8655-964cdb905534" providerId="ADAL" clId="{CAD790F5-A848-4B11-A2CA-67AE85DEC544}" dt="2023-04-02T15:42:13.673" v="12576" actId="20577"/>
          <ac:spMkLst>
            <pc:docMk/>
            <pc:sldMk cId="1033958403" sldId="293"/>
            <ac:spMk id="4" creationId="{82B1F7B6-5543-4AA0-CCC6-2CB2243AF36F}"/>
          </ac:spMkLst>
        </pc:spChg>
        <pc:spChg chg="add del mod ord">
          <ac:chgData name="Elizabeth Adeyinfa" userId="567d8f85-17a2-4140-8655-964cdb905534" providerId="ADAL" clId="{CAD790F5-A848-4B11-A2CA-67AE85DEC544}" dt="2023-03-30T05:45:46.111" v="2176" actId="478"/>
          <ac:spMkLst>
            <pc:docMk/>
            <pc:sldMk cId="1033958403" sldId="293"/>
            <ac:spMk id="4" creationId="{EA937B64-1815-81A7-0A44-631314C8A42A}"/>
          </ac:spMkLst>
        </pc:spChg>
        <pc:spChg chg="add del mod ord">
          <ac:chgData name="Elizabeth Adeyinfa" userId="567d8f85-17a2-4140-8655-964cdb905534" providerId="ADAL" clId="{CAD790F5-A848-4B11-A2CA-67AE85DEC544}" dt="2023-03-30T05:45:31.505" v="2145" actId="478"/>
          <ac:spMkLst>
            <pc:docMk/>
            <pc:sldMk cId="1033958403" sldId="293"/>
            <ac:spMk id="5" creationId="{B2A97337-FA3E-F3E1-E465-0DC9AEEF1402}"/>
          </ac:spMkLst>
        </pc:spChg>
        <pc:spChg chg="add del mod ord">
          <ac:chgData name="Elizabeth Adeyinfa" userId="567d8f85-17a2-4140-8655-964cdb905534" providerId="ADAL" clId="{CAD790F5-A848-4B11-A2CA-67AE85DEC544}" dt="2023-03-30T05:45:29.722" v="2144" actId="478"/>
          <ac:spMkLst>
            <pc:docMk/>
            <pc:sldMk cId="1033958403" sldId="293"/>
            <ac:spMk id="6" creationId="{63DA55B5-8CCE-E6C1-AE16-0A618F3D83C3}"/>
          </ac:spMkLst>
        </pc:spChg>
        <pc:spChg chg="add del mod">
          <ac:chgData name="Elizabeth Adeyinfa" userId="567d8f85-17a2-4140-8655-964cdb905534" providerId="ADAL" clId="{CAD790F5-A848-4B11-A2CA-67AE85DEC544}" dt="2023-03-30T06:13:01.065" v="2194" actId="478"/>
          <ac:spMkLst>
            <pc:docMk/>
            <pc:sldMk cId="1033958403" sldId="293"/>
            <ac:spMk id="9" creationId="{627C3A74-708B-78BB-619C-BC411DE4C6F2}"/>
          </ac:spMkLst>
        </pc:spChg>
        <pc:picChg chg="add mod">
          <ac:chgData name="Elizabeth Adeyinfa" userId="567d8f85-17a2-4140-8655-964cdb905534" providerId="ADAL" clId="{CAD790F5-A848-4B11-A2CA-67AE85DEC544}" dt="2023-04-02T17:45:04.298" v="12725" actId="1038"/>
          <ac:picMkLst>
            <pc:docMk/>
            <pc:sldMk cId="1033958403" sldId="293"/>
            <ac:picMk id="3" creationId="{97D7F8FE-9644-7D65-4FC6-E6787537E795}"/>
          </ac:picMkLst>
        </pc:picChg>
        <pc:picChg chg="add del mod">
          <ac:chgData name="Elizabeth Adeyinfa" userId="567d8f85-17a2-4140-8655-964cdb905534" providerId="ADAL" clId="{CAD790F5-A848-4B11-A2CA-67AE85DEC544}" dt="2023-04-02T17:43:44.687" v="12669" actId="478"/>
          <ac:picMkLst>
            <pc:docMk/>
            <pc:sldMk cId="1033958403" sldId="293"/>
            <ac:picMk id="6" creationId="{EDC57B37-2110-7B7B-ADEF-A59172221FFC}"/>
          </ac:picMkLst>
        </pc:picChg>
        <pc:picChg chg="add del mod">
          <ac:chgData name="Elizabeth Adeyinfa" userId="567d8f85-17a2-4140-8655-964cdb905534" providerId="ADAL" clId="{CAD790F5-A848-4B11-A2CA-67AE85DEC544}" dt="2023-03-30T06:12:59.177" v="2193" actId="478"/>
          <ac:picMkLst>
            <pc:docMk/>
            <pc:sldMk cId="1033958403" sldId="293"/>
            <ac:picMk id="8" creationId="{275F55CA-B208-C3A6-242B-3D1AEE8F142A}"/>
          </ac:picMkLst>
        </pc:picChg>
        <pc:picChg chg="add del mod">
          <ac:chgData name="Elizabeth Adeyinfa" userId="567d8f85-17a2-4140-8655-964cdb905534" providerId="ADAL" clId="{CAD790F5-A848-4B11-A2CA-67AE85DEC544}" dt="2023-04-02T17:43:43.620" v="12668" actId="478"/>
          <ac:picMkLst>
            <pc:docMk/>
            <pc:sldMk cId="1033958403" sldId="293"/>
            <ac:picMk id="8" creationId="{2F27DC35-4BA6-15F2-08C1-CEC6480EF22D}"/>
          </ac:picMkLst>
        </pc:picChg>
        <pc:picChg chg="add del mod">
          <ac:chgData name="Elizabeth Adeyinfa" userId="567d8f85-17a2-4140-8655-964cdb905534" providerId="ADAL" clId="{CAD790F5-A848-4B11-A2CA-67AE85DEC544}" dt="2023-04-02T17:40:20.635" v="12587" actId="478"/>
          <ac:picMkLst>
            <pc:docMk/>
            <pc:sldMk cId="1033958403" sldId="293"/>
            <ac:picMk id="10" creationId="{EEB12CF0-26CC-77B5-30B2-29FBDC3EF1EB}"/>
          </ac:picMkLst>
        </pc:picChg>
        <pc:picChg chg="add del mod">
          <ac:chgData name="Elizabeth Adeyinfa" userId="567d8f85-17a2-4140-8655-964cdb905534" providerId="ADAL" clId="{CAD790F5-A848-4B11-A2CA-67AE85DEC544}" dt="2023-04-02T17:43:48.812" v="12671" actId="478"/>
          <ac:picMkLst>
            <pc:docMk/>
            <pc:sldMk cId="1033958403" sldId="293"/>
            <ac:picMk id="11" creationId="{1BBE5F14-D831-A60C-AAFA-4089C910EBFE}"/>
          </ac:picMkLst>
        </pc:picChg>
        <pc:picChg chg="add del mod">
          <ac:chgData name="Elizabeth Adeyinfa" userId="567d8f85-17a2-4140-8655-964cdb905534" providerId="ADAL" clId="{CAD790F5-A848-4B11-A2CA-67AE85DEC544}" dt="2023-04-02T17:43:41.283" v="12667" actId="478"/>
          <ac:picMkLst>
            <pc:docMk/>
            <pc:sldMk cId="1033958403" sldId="293"/>
            <ac:picMk id="13" creationId="{22FF5285-F375-AAF6-9F0D-D952C87564BA}"/>
          </ac:picMkLst>
        </pc:picChg>
        <pc:picChg chg="add del mod">
          <ac:chgData name="Elizabeth Adeyinfa" userId="567d8f85-17a2-4140-8655-964cdb905534" providerId="ADAL" clId="{CAD790F5-A848-4B11-A2CA-67AE85DEC544}" dt="2023-04-02T17:43:29.489" v="12664" actId="478"/>
          <ac:picMkLst>
            <pc:docMk/>
            <pc:sldMk cId="1033958403" sldId="293"/>
            <ac:picMk id="15" creationId="{BBCBEB24-774E-4AA3-CF24-A863D735BC28}"/>
          </ac:picMkLst>
        </pc:picChg>
        <pc:picChg chg="add mod">
          <ac:chgData name="Elizabeth Adeyinfa" userId="567d8f85-17a2-4140-8655-964cdb905534" providerId="ADAL" clId="{CAD790F5-A848-4B11-A2CA-67AE85DEC544}" dt="2023-04-02T17:50:13.110" v="12890" actId="14100"/>
          <ac:picMkLst>
            <pc:docMk/>
            <pc:sldMk cId="1033958403" sldId="293"/>
            <ac:picMk id="17" creationId="{EA4C6297-260D-9564-BD01-1D0C646D569A}"/>
          </ac:picMkLst>
        </pc:picChg>
        <pc:picChg chg="add del mod">
          <ac:chgData name="Elizabeth Adeyinfa" userId="567d8f85-17a2-4140-8655-964cdb905534" providerId="ADAL" clId="{CAD790F5-A848-4B11-A2CA-67AE85DEC544}" dt="2023-04-02T17:43:41.283" v="12667" actId="478"/>
          <ac:picMkLst>
            <pc:docMk/>
            <pc:sldMk cId="1033958403" sldId="293"/>
            <ac:picMk id="19" creationId="{BD0438B4-E8B4-1FA0-96A7-DC5F84315E20}"/>
          </ac:picMkLst>
        </pc:picChg>
        <pc:picChg chg="add del mod">
          <ac:chgData name="Elizabeth Adeyinfa" userId="567d8f85-17a2-4140-8655-964cdb905534" providerId="ADAL" clId="{CAD790F5-A848-4B11-A2CA-67AE85DEC544}" dt="2023-04-02T17:43:41.283" v="12667" actId="478"/>
          <ac:picMkLst>
            <pc:docMk/>
            <pc:sldMk cId="1033958403" sldId="293"/>
            <ac:picMk id="21" creationId="{AA9B13FC-0684-72D4-B912-8DCFCE645104}"/>
          </ac:picMkLst>
        </pc:picChg>
        <pc:picChg chg="add del mod">
          <ac:chgData name="Elizabeth Adeyinfa" userId="567d8f85-17a2-4140-8655-964cdb905534" providerId="ADAL" clId="{CAD790F5-A848-4B11-A2CA-67AE85DEC544}" dt="2023-04-02T17:43:46.418" v="12670" actId="478"/>
          <ac:picMkLst>
            <pc:docMk/>
            <pc:sldMk cId="1033958403" sldId="293"/>
            <ac:picMk id="23" creationId="{CD6DE8B9-B7BD-2163-6FF8-128B50E8D1A6}"/>
          </ac:picMkLst>
        </pc:picChg>
        <pc:picChg chg="add del mod">
          <ac:chgData name="Elizabeth Adeyinfa" userId="567d8f85-17a2-4140-8655-964cdb905534" providerId="ADAL" clId="{CAD790F5-A848-4B11-A2CA-67AE85DEC544}" dt="2023-04-02T17:43:41.283" v="12667" actId="478"/>
          <ac:picMkLst>
            <pc:docMk/>
            <pc:sldMk cId="1033958403" sldId="293"/>
            <ac:picMk id="25" creationId="{3AA95033-E4C5-D65F-2799-CE78509C1511}"/>
          </ac:picMkLst>
        </pc:picChg>
        <pc:picChg chg="add mod">
          <ac:chgData name="Elizabeth Adeyinfa" userId="567d8f85-17a2-4140-8655-964cdb905534" providerId="ADAL" clId="{CAD790F5-A848-4B11-A2CA-67AE85DEC544}" dt="2023-04-02T17:50:13.110" v="12890" actId="14100"/>
          <ac:picMkLst>
            <pc:docMk/>
            <pc:sldMk cId="1033958403" sldId="293"/>
            <ac:picMk id="27" creationId="{C867526D-AA18-7969-B72A-7697D77B838E}"/>
          </ac:picMkLst>
        </pc:picChg>
        <pc:picChg chg="add mod">
          <ac:chgData name="Elizabeth Adeyinfa" userId="567d8f85-17a2-4140-8655-964cdb905534" providerId="ADAL" clId="{CAD790F5-A848-4B11-A2CA-67AE85DEC544}" dt="2023-04-02T17:50:13.110" v="12890" actId="14100"/>
          <ac:picMkLst>
            <pc:docMk/>
            <pc:sldMk cId="1033958403" sldId="293"/>
            <ac:picMk id="29" creationId="{CDCC4CE4-1B72-533A-2FDE-4F62AE4C9370}"/>
          </ac:picMkLst>
        </pc:picChg>
        <pc:picChg chg="add mod">
          <ac:chgData name="Elizabeth Adeyinfa" userId="567d8f85-17a2-4140-8655-964cdb905534" providerId="ADAL" clId="{CAD790F5-A848-4B11-A2CA-67AE85DEC544}" dt="2023-04-02T17:50:13.110" v="12890" actId="14100"/>
          <ac:picMkLst>
            <pc:docMk/>
            <pc:sldMk cId="1033958403" sldId="293"/>
            <ac:picMk id="31" creationId="{74B696EA-43AD-83DC-62E8-D8CDBBE165C2}"/>
          </ac:picMkLst>
        </pc:picChg>
        <pc:picChg chg="add del mod">
          <ac:chgData name="Elizabeth Adeyinfa" userId="567d8f85-17a2-4140-8655-964cdb905534" providerId="ADAL" clId="{CAD790F5-A848-4B11-A2CA-67AE85DEC544}" dt="2023-03-30T06:12:57.456" v="2192" actId="478"/>
          <ac:picMkLst>
            <pc:docMk/>
            <pc:sldMk cId="1033958403" sldId="293"/>
            <ac:picMk id="1026" creationId="{51C64EDB-BD7F-F0AD-1E01-6BC5C265B97B}"/>
          </ac:picMkLst>
        </pc:picChg>
        <pc:picChg chg="add del">
          <ac:chgData name="Elizabeth Adeyinfa" userId="567d8f85-17a2-4140-8655-964cdb905534" providerId="ADAL" clId="{CAD790F5-A848-4B11-A2CA-67AE85DEC544}" dt="2023-03-30T06:19:50.863" v="2201" actId="478"/>
          <ac:picMkLst>
            <pc:docMk/>
            <pc:sldMk cId="1033958403" sldId="293"/>
            <ac:picMk id="1028" creationId="{052F652A-6BDA-A677-4212-FEC18A3DDCDC}"/>
          </ac:picMkLst>
        </pc:picChg>
        <pc:picChg chg="add mod">
          <ac:chgData name="Elizabeth Adeyinfa" userId="567d8f85-17a2-4140-8655-964cdb905534" providerId="ADAL" clId="{CAD790F5-A848-4B11-A2CA-67AE85DEC544}" dt="2023-04-02T17:45:04.298" v="12725" actId="1038"/>
          <ac:picMkLst>
            <pc:docMk/>
            <pc:sldMk cId="1033958403" sldId="293"/>
            <ac:picMk id="1030" creationId="{17C10F29-1CAB-088A-B89F-46D8EBD353B4}"/>
          </ac:picMkLst>
        </pc:picChg>
      </pc:sldChg>
      <pc:sldChg chg="new del">
        <pc:chgData name="Elizabeth Adeyinfa" userId="567d8f85-17a2-4140-8655-964cdb905534" providerId="ADAL" clId="{CAD790F5-A848-4B11-A2CA-67AE85DEC544}" dt="2023-03-30T06:30:09.806" v="2228" actId="47"/>
        <pc:sldMkLst>
          <pc:docMk/>
          <pc:sldMk cId="4084210808" sldId="294"/>
        </pc:sldMkLst>
      </pc:sldChg>
      <pc:sldChg chg="delSp modSp add del mod delAnim">
        <pc:chgData name="Elizabeth Adeyinfa" userId="567d8f85-17a2-4140-8655-964cdb905534" providerId="ADAL" clId="{CAD790F5-A848-4B11-A2CA-67AE85DEC544}" dt="2023-04-02T15:42:25.426" v="12585" actId="47"/>
        <pc:sldMkLst>
          <pc:docMk/>
          <pc:sldMk cId="2731798267" sldId="295"/>
        </pc:sldMkLst>
        <pc:spChg chg="mod">
          <ac:chgData name="Elizabeth Adeyinfa" userId="567d8f85-17a2-4140-8655-964cdb905534" providerId="ADAL" clId="{CAD790F5-A848-4B11-A2CA-67AE85DEC544}" dt="2023-03-30T06:30:04.651" v="2225" actId="20577"/>
          <ac:spMkLst>
            <pc:docMk/>
            <pc:sldMk cId="2731798267" sldId="295"/>
            <ac:spMk id="3" creationId="{42D15614-6094-2039-FD38-C19DB01D1084}"/>
          </ac:spMkLst>
        </pc:spChg>
        <pc:picChg chg="del">
          <ac:chgData name="Elizabeth Adeyinfa" userId="567d8f85-17a2-4140-8655-964cdb905534" providerId="ADAL" clId="{CAD790F5-A848-4B11-A2CA-67AE85DEC544}" dt="2023-03-30T06:30:07.681" v="2227" actId="478"/>
          <ac:picMkLst>
            <pc:docMk/>
            <pc:sldMk cId="2731798267" sldId="295"/>
            <ac:picMk id="10" creationId="{EEB12CF0-26CC-77B5-30B2-29FBDC3EF1EB}"/>
          </ac:picMkLst>
        </pc:picChg>
        <pc:picChg chg="del">
          <ac:chgData name="Elizabeth Adeyinfa" userId="567d8f85-17a2-4140-8655-964cdb905534" providerId="ADAL" clId="{CAD790F5-A848-4B11-A2CA-67AE85DEC544}" dt="2023-03-30T06:30:06.756" v="2226" actId="478"/>
          <ac:picMkLst>
            <pc:docMk/>
            <pc:sldMk cId="2731798267" sldId="295"/>
            <ac:picMk id="1030" creationId="{17C10F29-1CAB-088A-B89F-46D8EBD353B4}"/>
          </ac:picMkLst>
        </pc:picChg>
      </pc:sldChg>
      <pc:sldChg chg="del">
        <pc:chgData name="Elizabeth Adeyinfa" userId="567d8f85-17a2-4140-8655-964cdb905534" providerId="ADAL" clId="{CAD790F5-A848-4B11-A2CA-67AE85DEC544}" dt="2023-04-01T02:28:30.523" v="2337" actId="47"/>
        <pc:sldMkLst>
          <pc:docMk/>
          <pc:sldMk cId="3087093465" sldId="297"/>
        </pc:sldMkLst>
      </pc:sldChg>
      <pc:sldChg chg="addSp delSp modSp mod ord modClrScheme modShow chgLayout">
        <pc:chgData name="Elizabeth Adeyinfa" userId="567d8f85-17a2-4140-8655-964cdb905534" providerId="ADAL" clId="{CAD790F5-A848-4B11-A2CA-67AE85DEC544}" dt="2023-04-01T19:38:08.320" v="5471" actId="729"/>
        <pc:sldMkLst>
          <pc:docMk/>
          <pc:sldMk cId="4239975488" sldId="298"/>
        </pc:sldMkLst>
        <pc:spChg chg="add mod">
          <ac:chgData name="Elizabeth Adeyinfa" userId="567d8f85-17a2-4140-8655-964cdb905534" providerId="ADAL" clId="{CAD790F5-A848-4B11-A2CA-67AE85DEC544}" dt="2023-04-01T18:42:53.372" v="4747"/>
          <ac:spMkLst>
            <pc:docMk/>
            <pc:sldMk cId="4239975488" sldId="298"/>
            <ac:spMk id="3" creationId="{BC280684-A00B-89A3-4561-4B44776587A9}"/>
          </ac:spMkLst>
        </pc:spChg>
        <pc:spChg chg="add mod">
          <ac:chgData name="Elizabeth Adeyinfa" userId="567d8f85-17a2-4140-8655-964cdb905534" providerId="ADAL" clId="{CAD790F5-A848-4B11-A2CA-67AE85DEC544}" dt="2023-04-01T18:42:53.372" v="4747"/>
          <ac:spMkLst>
            <pc:docMk/>
            <pc:sldMk cId="4239975488" sldId="298"/>
            <ac:spMk id="4" creationId="{9F8FA6D9-746C-1F60-C1B7-92118A1144BD}"/>
          </ac:spMkLst>
        </pc:spChg>
        <pc:spChg chg="del mod topLvl">
          <ac:chgData name="Elizabeth Adeyinfa" userId="567d8f85-17a2-4140-8655-964cdb905534" providerId="ADAL" clId="{CAD790F5-A848-4B11-A2CA-67AE85DEC544}" dt="2023-04-01T19:06:02.114" v="5079" actId="478"/>
          <ac:spMkLst>
            <pc:docMk/>
            <pc:sldMk cId="4239975488" sldId="298"/>
            <ac:spMk id="7" creationId="{942F80FC-D131-BD88-1EE9-AB7F347FBD54}"/>
          </ac:spMkLst>
        </pc:spChg>
        <pc:spChg chg="del mod topLvl">
          <ac:chgData name="Elizabeth Adeyinfa" userId="567d8f85-17a2-4140-8655-964cdb905534" providerId="ADAL" clId="{CAD790F5-A848-4B11-A2CA-67AE85DEC544}" dt="2023-04-01T18:57:45.020" v="4981" actId="478"/>
          <ac:spMkLst>
            <pc:docMk/>
            <pc:sldMk cId="4239975488" sldId="298"/>
            <ac:spMk id="8" creationId="{16D068A8-1BB8-3367-2F5E-FF49C3580297}"/>
          </ac:spMkLst>
        </pc:spChg>
        <pc:spChg chg="add del mod">
          <ac:chgData name="Elizabeth Adeyinfa" userId="567d8f85-17a2-4140-8655-964cdb905534" providerId="ADAL" clId="{CAD790F5-A848-4B11-A2CA-67AE85DEC544}" dt="2023-04-01T19:05:59.807" v="5078" actId="478"/>
          <ac:spMkLst>
            <pc:docMk/>
            <pc:sldMk cId="4239975488" sldId="298"/>
            <ac:spMk id="9" creationId="{A15B172C-971B-6D45-5A47-78B90D66E6BF}"/>
          </ac:spMkLst>
        </pc:spChg>
        <pc:spChg chg="del mod ord">
          <ac:chgData name="Elizabeth Adeyinfa" userId="567d8f85-17a2-4140-8655-964cdb905534" providerId="ADAL" clId="{CAD790F5-A848-4B11-A2CA-67AE85DEC544}" dt="2023-04-01T18:42:47.809" v="4746" actId="478"/>
          <ac:spMkLst>
            <pc:docMk/>
            <pc:sldMk cId="4239975488" sldId="298"/>
            <ac:spMk id="10" creationId="{173690F1-1A2B-713C-CC67-296B57BB57DB}"/>
          </ac:spMkLst>
        </pc:spChg>
        <pc:spChg chg="add mod">
          <ac:chgData name="Elizabeth Adeyinfa" userId="567d8f85-17a2-4140-8655-964cdb905534" providerId="ADAL" clId="{CAD790F5-A848-4B11-A2CA-67AE85DEC544}" dt="2023-04-01T19:08:08.842" v="5107" actId="14100"/>
          <ac:spMkLst>
            <pc:docMk/>
            <pc:sldMk cId="4239975488" sldId="298"/>
            <ac:spMk id="11" creationId="{3B4F1FA8-C4BC-FF8C-B278-7352A47B195B}"/>
          </ac:spMkLst>
        </pc:spChg>
        <pc:spChg chg="add del mod">
          <ac:chgData name="Elizabeth Adeyinfa" userId="567d8f85-17a2-4140-8655-964cdb905534" providerId="ADAL" clId="{CAD790F5-A848-4B11-A2CA-67AE85DEC544}" dt="2023-04-01T19:09:12.254" v="5128" actId="478"/>
          <ac:spMkLst>
            <pc:docMk/>
            <pc:sldMk cId="4239975488" sldId="298"/>
            <ac:spMk id="12" creationId="{FEC76E65-6F38-1460-2B39-082813851557}"/>
          </ac:spMkLst>
        </pc:spChg>
        <pc:spChg chg="add mod">
          <ac:chgData name="Elizabeth Adeyinfa" userId="567d8f85-17a2-4140-8655-964cdb905534" providerId="ADAL" clId="{CAD790F5-A848-4B11-A2CA-67AE85DEC544}" dt="2023-04-01T19:07:42.065" v="5103" actId="14100"/>
          <ac:spMkLst>
            <pc:docMk/>
            <pc:sldMk cId="4239975488" sldId="298"/>
            <ac:spMk id="13" creationId="{4C8F8B95-6DC1-2A01-4549-628BCF88B921}"/>
          </ac:spMkLst>
        </pc:spChg>
        <pc:spChg chg="add del mod">
          <ac:chgData name="Elizabeth Adeyinfa" userId="567d8f85-17a2-4140-8655-964cdb905534" providerId="ADAL" clId="{CAD790F5-A848-4B11-A2CA-67AE85DEC544}" dt="2023-04-01T19:12:51.513" v="5165"/>
          <ac:spMkLst>
            <pc:docMk/>
            <pc:sldMk cId="4239975488" sldId="298"/>
            <ac:spMk id="15" creationId="{472D27A7-49A0-A94E-7195-312DE325B21A}"/>
          </ac:spMkLst>
        </pc:spChg>
        <pc:grpChg chg="add del mod">
          <ac:chgData name="Elizabeth Adeyinfa" userId="567d8f85-17a2-4140-8655-964cdb905534" providerId="ADAL" clId="{CAD790F5-A848-4B11-A2CA-67AE85DEC544}" dt="2023-04-01T18:57:45.020" v="4981" actId="478"/>
          <ac:grpSpMkLst>
            <pc:docMk/>
            <pc:sldMk cId="4239975488" sldId="298"/>
            <ac:grpSpMk id="6" creationId="{4216A1DC-E556-FA58-4E14-7FE4B99FD095}"/>
          </ac:grpSpMkLst>
        </pc:grpChg>
        <pc:graphicFrameChg chg="del mod">
          <ac:chgData name="Elizabeth Adeyinfa" userId="567d8f85-17a2-4140-8655-964cdb905534" providerId="ADAL" clId="{CAD790F5-A848-4B11-A2CA-67AE85DEC544}" dt="2023-04-01T18:56:56.318" v="4972" actId="478"/>
          <ac:graphicFrameMkLst>
            <pc:docMk/>
            <pc:sldMk cId="4239975488" sldId="298"/>
            <ac:graphicFrameMk id="2" creationId="{6C0FE373-8D0F-9A56-63EE-729D722D4FE7}"/>
          </ac:graphicFrameMkLst>
        </pc:graphicFrameChg>
        <pc:graphicFrameChg chg="add del mod modGraphic">
          <ac:chgData name="Elizabeth Adeyinfa" userId="567d8f85-17a2-4140-8655-964cdb905534" providerId="ADAL" clId="{CAD790F5-A848-4B11-A2CA-67AE85DEC544}" dt="2023-04-01T19:00:37.727" v="5052" actId="478"/>
          <ac:graphicFrameMkLst>
            <pc:docMk/>
            <pc:sldMk cId="4239975488" sldId="298"/>
            <ac:graphicFrameMk id="5" creationId="{7D9DF41C-02B9-9D7C-67B2-7B22A2052ED4}"/>
          </ac:graphicFrameMkLst>
        </pc:graphicFrameChg>
        <pc:graphicFrameChg chg="add mod modGraphic">
          <ac:chgData name="Elizabeth Adeyinfa" userId="567d8f85-17a2-4140-8655-964cdb905534" providerId="ADAL" clId="{CAD790F5-A848-4B11-A2CA-67AE85DEC544}" dt="2023-04-01T19:12:52.062" v="5166" actId="1076"/>
          <ac:graphicFrameMkLst>
            <pc:docMk/>
            <pc:sldMk cId="4239975488" sldId="298"/>
            <ac:graphicFrameMk id="14" creationId="{F750B8BA-00AD-9849-70F2-18FE63A38DDB}"/>
          </ac:graphicFrameMkLst>
        </pc:graphicFrameChg>
        <pc:picChg chg="add mod">
          <ac:chgData name="Elizabeth Adeyinfa" userId="567d8f85-17a2-4140-8655-964cdb905534" providerId="ADAL" clId="{CAD790F5-A848-4B11-A2CA-67AE85DEC544}" dt="2023-04-01T19:07:19.128" v="5095" actId="14100"/>
          <ac:picMkLst>
            <pc:docMk/>
            <pc:sldMk cId="4239975488" sldId="298"/>
            <ac:picMk id="14338" creationId="{5251341A-08F0-AF66-7A26-06B5A37CCE2E}"/>
          </ac:picMkLst>
        </pc:picChg>
        <pc:picChg chg="add mod">
          <ac:chgData name="Elizabeth Adeyinfa" userId="567d8f85-17a2-4140-8655-964cdb905534" providerId="ADAL" clId="{CAD790F5-A848-4B11-A2CA-67AE85DEC544}" dt="2023-04-01T19:07:31.589" v="5098" actId="1076"/>
          <ac:picMkLst>
            <pc:docMk/>
            <pc:sldMk cId="4239975488" sldId="298"/>
            <ac:picMk id="14340" creationId="{57328B1C-8FDF-CD57-9AF6-B4E68CB7342D}"/>
          </ac:picMkLst>
        </pc:picChg>
      </pc:sldChg>
      <pc:sldChg chg="addSp delSp modSp add del mod ord">
        <pc:chgData name="Elizabeth Adeyinfa" userId="567d8f85-17a2-4140-8655-964cdb905534" providerId="ADAL" clId="{CAD790F5-A848-4B11-A2CA-67AE85DEC544}" dt="2023-04-01T21:17:41.828" v="7009" actId="47"/>
        <pc:sldMkLst>
          <pc:docMk/>
          <pc:sldMk cId="1265256213" sldId="299"/>
        </pc:sldMkLst>
        <pc:spChg chg="add mod">
          <ac:chgData name="Elizabeth Adeyinfa" userId="567d8f85-17a2-4140-8655-964cdb905534" providerId="ADAL" clId="{CAD790F5-A848-4B11-A2CA-67AE85DEC544}" dt="2023-04-01T06:15:23.798" v="3065" actId="14100"/>
          <ac:spMkLst>
            <pc:docMk/>
            <pc:sldMk cId="1265256213" sldId="299"/>
            <ac:spMk id="2" creationId="{79790A02-C603-84E2-2918-91DBBD01E2B9}"/>
          </ac:spMkLst>
        </pc:spChg>
        <pc:spChg chg="mod">
          <ac:chgData name="Elizabeth Adeyinfa" userId="567d8f85-17a2-4140-8655-964cdb905534" providerId="ADAL" clId="{CAD790F5-A848-4B11-A2CA-67AE85DEC544}" dt="2023-04-01T06:07:03.916" v="2933" actId="20577"/>
          <ac:spMkLst>
            <pc:docMk/>
            <pc:sldMk cId="1265256213" sldId="299"/>
            <ac:spMk id="3" creationId="{545CCDE2-956E-796C-5D83-D1312C773A6B}"/>
          </ac:spMkLst>
        </pc:spChg>
        <pc:spChg chg="mod ord topLvl">
          <ac:chgData name="Elizabeth Adeyinfa" userId="567d8f85-17a2-4140-8655-964cdb905534" providerId="ADAL" clId="{CAD790F5-A848-4B11-A2CA-67AE85DEC544}" dt="2023-04-01T06:10:17.389" v="2991" actId="166"/>
          <ac:spMkLst>
            <pc:docMk/>
            <pc:sldMk cId="1265256213" sldId="299"/>
            <ac:spMk id="4" creationId="{01E08C06-59B4-9858-B34C-01C4924310C3}"/>
          </ac:spMkLst>
        </pc:spChg>
        <pc:spChg chg="mod ord topLvl">
          <ac:chgData name="Elizabeth Adeyinfa" userId="567d8f85-17a2-4140-8655-964cdb905534" providerId="ADAL" clId="{CAD790F5-A848-4B11-A2CA-67AE85DEC544}" dt="2023-04-01T06:10:13.429" v="2990" actId="166"/>
          <ac:spMkLst>
            <pc:docMk/>
            <pc:sldMk cId="1265256213" sldId="299"/>
            <ac:spMk id="5" creationId="{16EF7240-CF8B-1D7B-EC55-CC5C1439A2E3}"/>
          </ac:spMkLst>
        </pc:spChg>
        <pc:spChg chg="mod ord topLvl">
          <ac:chgData name="Elizabeth Adeyinfa" userId="567d8f85-17a2-4140-8655-964cdb905534" providerId="ADAL" clId="{CAD790F5-A848-4B11-A2CA-67AE85DEC544}" dt="2023-04-01T06:10:09.830" v="2989" actId="166"/>
          <ac:spMkLst>
            <pc:docMk/>
            <pc:sldMk cId="1265256213" sldId="299"/>
            <ac:spMk id="6" creationId="{4AAD9C0E-D7FA-0ABA-4B66-0BFBB20EF57C}"/>
          </ac:spMkLst>
        </pc:spChg>
        <pc:spChg chg="mod topLvl">
          <ac:chgData name="Elizabeth Adeyinfa" userId="567d8f85-17a2-4140-8655-964cdb905534" providerId="ADAL" clId="{CAD790F5-A848-4B11-A2CA-67AE85DEC544}" dt="2023-04-01T06:09:43.457" v="2985" actId="1076"/>
          <ac:spMkLst>
            <pc:docMk/>
            <pc:sldMk cId="1265256213" sldId="299"/>
            <ac:spMk id="7" creationId="{B734509E-7E2B-2800-22CA-460C5297AB86}"/>
          </ac:spMkLst>
        </pc:spChg>
        <pc:spChg chg="mod topLvl">
          <ac:chgData name="Elizabeth Adeyinfa" userId="567d8f85-17a2-4140-8655-964cdb905534" providerId="ADAL" clId="{CAD790F5-A848-4B11-A2CA-67AE85DEC544}" dt="2023-04-01T06:10:39.922" v="2993" actId="14100"/>
          <ac:spMkLst>
            <pc:docMk/>
            <pc:sldMk cId="1265256213" sldId="299"/>
            <ac:spMk id="8" creationId="{8C18335E-2828-E141-87FD-0214A2A952F7}"/>
          </ac:spMkLst>
        </pc:spChg>
        <pc:spChg chg="add mod">
          <ac:chgData name="Elizabeth Adeyinfa" userId="567d8f85-17a2-4140-8655-964cdb905534" providerId="ADAL" clId="{CAD790F5-A848-4B11-A2CA-67AE85DEC544}" dt="2023-04-01T06:18:11.400" v="3163" actId="1036"/>
          <ac:spMkLst>
            <pc:docMk/>
            <pc:sldMk cId="1265256213" sldId="299"/>
            <ac:spMk id="9" creationId="{1A2EC82F-E32C-B98B-C304-EE71419FEC62}"/>
          </ac:spMkLst>
        </pc:spChg>
        <pc:spChg chg="add mod">
          <ac:chgData name="Elizabeth Adeyinfa" userId="567d8f85-17a2-4140-8655-964cdb905534" providerId="ADAL" clId="{CAD790F5-A848-4B11-A2CA-67AE85DEC544}" dt="2023-04-01T06:18:52.149" v="3191" actId="1035"/>
          <ac:spMkLst>
            <pc:docMk/>
            <pc:sldMk cId="1265256213" sldId="299"/>
            <ac:spMk id="10" creationId="{72C03F8C-A1AA-A16A-A118-A71C132A2F09}"/>
          </ac:spMkLst>
        </pc:spChg>
        <pc:spChg chg="del">
          <ac:chgData name="Elizabeth Adeyinfa" userId="567d8f85-17a2-4140-8655-964cdb905534" providerId="ADAL" clId="{CAD790F5-A848-4B11-A2CA-67AE85DEC544}" dt="2023-04-01T05:52:19.423" v="2628" actId="478"/>
          <ac:spMkLst>
            <pc:docMk/>
            <pc:sldMk cId="1265256213" sldId="299"/>
            <ac:spMk id="11" creationId="{AA676B26-464C-0A11-5F86-663B679A76BC}"/>
          </ac:spMkLst>
        </pc:spChg>
        <pc:spChg chg="add mod">
          <ac:chgData name="Elizabeth Adeyinfa" userId="567d8f85-17a2-4140-8655-964cdb905534" providerId="ADAL" clId="{CAD790F5-A848-4B11-A2CA-67AE85DEC544}" dt="2023-04-01T06:18:52.149" v="3191" actId="1035"/>
          <ac:spMkLst>
            <pc:docMk/>
            <pc:sldMk cId="1265256213" sldId="299"/>
            <ac:spMk id="12" creationId="{98F28767-9B66-F8E6-C0DA-9C03BB879A4E}"/>
          </ac:spMkLst>
        </pc:spChg>
        <pc:spChg chg="add mod">
          <ac:chgData name="Elizabeth Adeyinfa" userId="567d8f85-17a2-4140-8655-964cdb905534" providerId="ADAL" clId="{CAD790F5-A848-4B11-A2CA-67AE85DEC544}" dt="2023-04-01T06:22:01.456" v="3244" actId="20577"/>
          <ac:spMkLst>
            <pc:docMk/>
            <pc:sldMk cId="1265256213" sldId="299"/>
            <ac:spMk id="13" creationId="{5DE4F602-1E91-97AE-5E6C-A8F658DE336A}"/>
          </ac:spMkLst>
        </pc:spChg>
        <pc:spChg chg="del">
          <ac:chgData name="Elizabeth Adeyinfa" userId="567d8f85-17a2-4140-8655-964cdb905534" providerId="ADAL" clId="{CAD790F5-A848-4B11-A2CA-67AE85DEC544}" dt="2023-04-01T05:52:19.423" v="2628" actId="478"/>
          <ac:spMkLst>
            <pc:docMk/>
            <pc:sldMk cId="1265256213" sldId="299"/>
            <ac:spMk id="14" creationId="{64F66405-70CA-95B4-F699-9A85F9EAABDC}"/>
          </ac:spMkLst>
        </pc:spChg>
        <pc:spChg chg="del">
          <ac:chgData name="Elizabeth Adeyinfa" userId="567d8f85-17a2-4140-8655-964cdb905534" providerId="ADAL" clId="{CAD790F5-A848-4B11-A2CA-67AE85DEC544}" dt="2023-04-01T05:52:19.423" v="2628" actId="478"/>
          <ac:spMkLst>
            <pc:docMk/>
            <pc:sldMk cId="1265256213" sldId="299"/>
            <ac:spMk id="15" creationId="{7C6A51CC-E3FE-2E2A-9601-B2633643154F}"/>
          </ac:spMkLst>
        </pc:spChg>
        <pc:spChg chg="del">
          <ac:chgData name="Elizabeth Adeyinfa" userId="567d8f85-17a2-4140-8655-964cdb905534" providerId="ADAL" clId="{CAD790F5-A848-4B11-A2CA-67AE85DEC544}" dt="2023-04-01T05:52:19.423" v="2628" actId="478"/>
          <ac:spMkLst>
            <pc:docMk/>
            <pc:sldMk cId="1265256213" sldId="299"/>
            <ac:spMk id="16" creationId="{2AA4A77C-F3E9-5822-9F52-C16C2F5C4DD9}"/>
          </ac:spMkLst>
        </pc:spChg>
        <pc:spChg chg="del">
          <ac:chgData name="Elizabeth Adeyinfa" userId="567d8f85-17a2-4140-8655-964cdb905534" providerId="ADAL" clId="{CAD790F5-A848-4B11-A2CA-67AE85DEC544}" dt="2023-04-01T05:52:19.423" v="2628" actId="478"/>
          <ac:spMkLst>
            <pc:docMk/>
            <pc:sldMk cId="1265256213" sldId="299"/>
            <ac:spMk id="17" creationId="{85BC8FAB-A24E-8A3F-F6A7-94131925FE18}"/>
          </ac:spMkLst>
        </pc:spChg>
        <pc:spChg chg="del">
          <ac:chgData name="Elizabeth Adeyinfa" userId="567d8f85-17a2-4140-8655-964cdb905534" providerId="ADAL" clId="{CAD790F5-A848-4B11-A2CA-67AE85DEC544}" dt="2023-04-01T05:52:19.423" v="2628" actId="478"/>
          <ac:spMkLst>
            <pc:docMk/>
            <pc:sldMk cId="1265256213" sldId="299"/>
            <ac:spMk id="18" creationId="{0E10AF3F-C5AE-AE51-574C-62A4765F0840}"/>
          </ac:spMkLst>
        </pc:spChg>
        <pc:spChg chg="del">
          <ac:chgData name="Elizabeth Adeyinfa" userId="567d8f85-17a2-4140-8655-964cdb905534" providerId="ADAL" clId="{CAD790F5-A848-4B11-A2CA-67AE85DEC544}" dt="2023-04-01T05:52:19.423" v="2628" actId="478"/>
          <ac:spMkLst>
            <pc:docMk/>
            <pc:sldMk cId="1265256213" sldId="299"/>
            <ac:spMk id="19" creationId="{83B99F6E-ACDF-D85B-40D3-D7C27F5687C4}"/>
          </ac:spMkLst>
        </pc:spChg>
        <pc:spChg chg="del">
          <ac:chgData name="Elizabeth Adeyinfa" userId="567d8f85-17a2-4140-8655-964cdb905534" providerId="ADAL" clId="{CAD790F5-A848-4B11-A2CA-67AE85DEC544}" dt="2023-04-01T05:52:19.423" v="2628" actId="478"/>
          <ac:spMkLst>
            <pc:docMk/>
            <pc:sldMk cId="1265256213" sldId="299"/>
            <ac:spMk id="21" creationId="{AC341C7A-6C0B-9D0D-AF25-8F296A4DB84C}"/>
          </ac:spMkLst>
        </pc:spChg>
        <pc:spChg chg="del">
          <ac:chgData name="Elizabeth Adeyinfa" userId="567d8f85-17a2-4140-8655-964cdb905534" providerId="ADAL" clId="{CAD790F5-A848-4B11-A2CA-67AE85DEC544}" dt="2023-04-01T05:52:19.423" v="2628" actId="478"/>
          <ac:spMkLst>
            <pc:docMk/>
            <pc:sldMk cId="1265256213" sldId="299"/>
            <ac:spMk id="22" creationId="{9422D355-F9A5-7C3B-3802-EB3F6A56662E}"/>
          </ac:spMkLst>
        </pc:spChg>
        <pc:spChg chg="del">
          <ac:chgData name="Elizabeth Adeyinfa" userId="567d8f85-17a2-4140-8655-964cdb905534" providerId="ADAL" clId="{CAD790F5-A848-4B11-A2CA-67AE85DEC544}" dt="2023-04-01T05:52:19.423" v="2628" actId="478"/>
          <ac:spMkLst>
            <pc:docMk/>
            <pc:sldMk cId="1265256213" sldId="299"/>
            <ac:spMk id="23" creationId="{306ACCC9-5F2E-12E3-3A9A-49A3E4BE66DB}"/>
          </ac:spMkLst>
        </pc:spChg>
        <pc:spChg chg="del">
          <ac:chgData name="Elizabeth Adeyinfa" userId="567d8f85-17a2-4140-8655-964cdb905534" providerId="ADAL" clId="{CAD790F5-A848-4B11-A2CA-67AE85DEC544}" dt="2023-04-01T05:52:19.423" v="2628" actId="478"/>
          <ac:spMkLst>
            <pc:docMk/>
            <pc:sldMk cId="1265256213" sldId="299"/>
            <ac:spMk id="24" creationId="{E1C5897B-855D-B2C0-7026-3C528A034935}"/>
          </ac:spMkLst>
        </pc:spChg>
        <pc:spChg chg="add mod">
          <ac:chgData name="Elizabeth Adeyinfa" userId="567d8f85-17a2-4140-8655-964cdb905534" providerId="ADAL" clId="{CAD790F5-A848-4B11-A2CA-67AE85DEC544}" dt="2023-04-01T06:18:58.417" v="3197" actId="1035"/>
          <ac:spMkLst>
            <pc:docMk/>
            <pc:sldMk cId="1265256213" sldId="299"/>
            <ac:spMk id="25" creationId="{BB43AD08-33C5-2279-1D19-F555FA30B1F8}"/>
          </ac:spMkLst>
        </pc:spChg>
        <pc:spChg chg="add mod">
          <ac:chgData name="Elizabeth Adeyinfa" userId="567d8f85-17a2-4140-8655-964cdb905534" providerId="ADAL" clId="{CAD790F5-A848-4B11-A2CA-67AE85DEC544}" dt="2023-04-01T06:18:52.149" v="3191" actId="1035"/>
          <ac:spMkLst>
            <pc:docMk/>
            <pc:sldMk cId="1265256213" sldId="299"/>
            <ac:spMk id="26" creationId="{03F7424D-C950-B8F8-4D10-D58B4CC5258E}"/>
          </ac:spMkLst>
        </pc:spChg>
        <pc:spChg chg="add mod">
          <ac:chgData name="Elizabeth Adeyinfa" userId="567d8f85-17a2-4140-8655-964cdb905534" providerId="ADAL" clId="{CAD790F5-A848-4B11-A2CA-67AE85DEC544}" dt="2023-04-01T06:18:52.149" v="3191" actId="1035"/>
          <ac:spMkLst>
            <pc:docMk/>
            <pc:sldMk cId="1265256213" sldId="299"/>
            <ac:spMk id="27" creationId="{95636A8C-D711-79E5-49F0-F8C7742ECE57}"/>
          </ac:spMkLst>
        </pc:spChg>
        <pc:spChg chg="add mod">
          <ac:chgData name="Elizabeth Adeyinfa" userId="567d8f85-17a2-4140-8655-964cdb905534" providerId="ADAL" clId="{CAD790F5-A848-4B11-A2CA-67AE85DEC544}" dt="2023-04-01T06:18:58.417" v="3197" actId="1035"/>
          <ac:spMkLst>
            <pc:docMk/>
            <pc:sldMk cId="1265256213" sldId="299"/>
            <ac:spMk id="28" creationId="{B32A8E93-8745-EA05-F288-75BAA0F7832C}"/>
          </ac:spMkLst>
        </pc:spChg>
        <pc:spChg chg="add mod">
          <ac:chgData name="Elizabeth Adeyinfa" userId="567d8f85-17a2-4140-8655-964cdb905534" providerId="ADAL" clId="{CAD790F5-A848-4B11-A2CA-67AE85DEC544}" dt="2023-04-01T06:18:58.417" v="3197" actId="1035"/>
          <ac:spMkLst>
            <pc:docMk/>
            <pc:sldMk cId="1265256213" sldId="299"/>
            <ac:spMk id="29" creationId="{CD463995-12AA-7FA2-1C68-8D8020134C62}"/>
          </ac:spMkLst>
        </pc:spChg>
        <pc:spChg chg="add mod">
          <ac:chgData name="Elizabeth Adeyinfa" userId="567d8f85-17a2-4140-8655-964cdb905534" providerId="ADAL" clId="{CAD790F5-A848-4B11-A2CA-67AE85DEC544}" dt="2023-04-01T06:19:06.519" v="3212" actId="1035"/>
          <ac:spMkLst>
            <pc:docMk/>
            <pc:sldMk cId="1265256213" sldId="299"/>
            <ac:spMk id="53" creationId="{B611CB7F-1CF3-01CF-4F8C-D216575C9DA2}"/>
          </ac:spMkLst>
        </pc:spChg>
        <pc:spChg chg="add mod">
          <ac:chgData name="Elizabeth Adeyinfa" userId="567d8f85-17a2-4140-8655-964cdb905534" providerId="ADAL" clId="{CAD790F5-A848-4B11-A2CA-67AE85DEC544}" dt="2023-04-01T06:19:06.519" v="3212" actId="1035"/>
          <ac:spMkLst>
            <pc:docMk/>
            <pc:sldMk cId="1265256213" sldId="299"/>
            <ac:spMk id="54" creationId="{C1C2CE4A-4AF1-7BDE-6C09-4BD0F204304B}"/>
          </ac:spMkLst>
        </pc:spChg>
        <pc:spChg chg="add mod">
          <ac:chgData name="Elizabeth Adeyinfa" userId="567d8f85-17a2-4140-8655-964cdb905534" providerId="ADAL" clId="{CAD790F5-A848-4B11-A2CA-67AE85DEC544}" dt="2023-04-01T06:19:06.519" v="3212" actId="1035"/>
          <ac:spMkLst>
            <pc:docMk/>
            <pc:sldMk cId="1265256213" sldId="299"/>
            <ac:spMk id="55" creationId="{2AA59FEC-233E-C019-B1A9-9103216BDB3F}"/>
          </ac:spMkLst>
        </pc:spChg>
        <pc:grpChg chg="del mod">
          <ac:chgData name="Elizabeth Adeyinfa" userId="567d8f85-17a2-4140-8655-964cdb905534" providerId="ADAL" clId="{CAD790F5-A848-4B11-A2CA-67AE85DEC544}" dt="2023-04-01T06:09:11.265" v="2979" actId="165"/>
          <ac:grpSpMkLst>
            <pc:docMk/>
            <pc:sldMk cId="1265256213" sldId="299"/>
            <ac:grpSpMk id="20" creationId="{A2342F97-695C-C9C6-7F2D-D8648E83E3DA}"/>
          </ac:grpSpMkLst>
        </pc:grpChg>
        <pc:cxnChg chg="add mod">
          <ac:chgData name="Elizabeth Adeyinfa" userId="567d8f85-17a2-4140-8655-964cdb905534" providerId="ADAL" clId="{CAD790F5-A848-4B11-A2CA-67AE85DEC544}" dt="2023-04-01T06:18:52.149" v="3191" actId="1035"/>
          <ac:cxnSpMkLst>
            <pc:docMk/>
            <pc:sldMk cId="1265256213" sldId="299"/>
            <ac:cxnSpMk id="31" creationId="{66CBC797-B78A-C8B4-8297-2E2DEE495C38}"/>
          </ac:cxnSpMkLst>
        </pc:cxnChg>
        <pc:cxnChg chg="add mod">
          <ac:chgData name="Elizabeth Adeyinfa" userId="567d8f85-17a2-4140-8655-964cdb905534" providerId="ADAL" clId="{CAD790F5-A848-4B11-A2CA-67AE85DEC544}" dt="2023-04-01T06:18:52.149" v="3191" actId="1035"/>
          <ac:cxnSpMkLst>
            <pc:docMk/>
            <pc:sldMk cId="1265256213" sldId="299"/>
            <ac:cxnSpMk id="33" creationId="{9AD3EC54-1310-C109-AE15-7B7441CF2E3A}"/>
          </ac:cxnSpMkLst>
        </pc:cxnChg>
        <pc:cxnChg chg="add mod">
          <ac:chgData name="Elizabeth Adeyinfa" userId="567d8f85-17a2-4140-8655-964cdb905534" providerId="ADAL" clId="{CAD790F5-A848-4B11-A2CA-67AE85DEC544}" dt="2023-04-01T06:18:52.149" v="3191" actId="1035"/>
          <ac:cxnSpMkLst>
            <pc:docMk/>
            <pc:sldMk cId="1265256213" sldId="299"/>
            <ac:cxnSpMk id="35" creationId="{F5564158-D4E2-C777-098C-26BBFEEEC1B8}"/>
          </ac:cxnSpMkLst>
        </pc:cxnChg>
        <pc:cxnChg chg="add mod">
          <ac:chgData name="Elizabeth Adeyinfa" userId="567d8f85-17a2-4140-8655-964cdb905534" providerId="ADAL" clId="{CAD790F5-A848-4B11-A2CA-67AE85DEC544}" dt="2023-04-01T06:18:52.149" v="3191" actId="1035"/>
          <ac:cxnSpMkLst>
            <pc:docMk/>
            <pc:sldMk cId="1265256213" sldId="299"/>
            <ac:cxnSpMk id="37" creationId="{476E4D1B-72E4-3E8D-911D-4D90A072335F}"/>
          </ac:cxnSpMkLst>
        </pc:cxnChg>
        <pc:cxnChg chg="add mod">
          <ac:chgData name="Elizabeth Adeyinfa" userId="567d8f85-17a2-4140-8655-964cdb905534" providerId="ADAL" clId="{CAD790F5-A848-4B11-A2CA-67AE85DEC544}" dt="2023-04-01T06:18:58.417" v="3197" actId="1035"/>
          <ac:cxnSpMkLst>
            <pc:docMk/>
            <pc:sldMk cId="1265256213" sldId="299"/>
            <ac:cxnSpMk id="41" creationId="{DACBC036-7F0E-92DB-1397-C8216B1C6127}"/>
          </ac:cxnSpMkLst>
        </pc:cxnChg>
        <pc:cxnChg chg="add mod">
          <ac:chgData name="Elizabeth Adeyinfa" userId="567d8f85-17a2-4140-8655-964cdb905534" providerId="ADAL" clId="{CAD790F5-A848-4B11-A2CA-67AE85DEC544}" dt="2023-04-01T06:18:58.417" v="3197" actId="1035"/>
          <ac:cxnSpMkLst>
            <pc:docMk/>
            <pc:sldMk cId="1265256213" sldId="299"/>
            <ac:cxnSpMk id="44" creationId="{2DA5DC0F-737A-0B76-C01C-2E55298585C4}"/>
          </ac:cxnSpMkLst>
        </pc:cxnChg>
        <pc:cxnChg chg="add mod">
          <ac:chgData name="Elizabeth Adeyinfa" userId="567d8f85-17a2-4140-8655-964cdb905534" providerId="ADAL" clId="{CAD790F5-A848-4B11-A2CA-67AE85DEC544}" dt="2023-04-01T06:18:58.417" v="3197" actId="1035"/>
          <ac:cxnSpMkLst>
            <pc:docMk/>
            <pc:sldMk cId="1265256213" sldId="299"/>
            <ac:cxnSpMk id="46" creationId="{530B4ED6-89EB-A715-686C-51B6686AA7B9}"/>
          </ac:cxnSpMkLst>
        </pc:cxnChg>
        <pc:cxnChg chg="add mod">
          <ac:chgData name="Elizabeth Adeyinfa" userId="567d8f85-17a2-4140-8655-964cdb905534" providerId="ADAL" clId="{CAD790F5-A848-4B11-A2CA-67AE85DEC544}" dt="2023-04-01T06:18:58.417" v="3197" actId="1035"/>
          <ac:cxnSpMkLst>
            <pc:docMk/>
            <pc:sldMk cId="1265256213" sldId="299"/>
            <ac:cxnSpMk id="48" creationId="{FCC3002F-0656-2501-17B4-122C5D5D3970}"/>
          </ac:cxnSpMkLst>
        </pc:cxnChg>
        <pc:cxnChg chg="add mod">
          <ac:chgData name="Elizabeth Adeyinfa" userId="567d8f85-17a2-4140-8655-964cdb905534" providerId="ADAL" clId="{CAD790F5-A848-4B11-A2CA-67AE85DEC544}" dt="2023-04-01T06:19:06.519" v="3212" actId="1035"/>
          <ac:cxnSpMkLst>
            <pc:docMk/>
            <pc:sldMk cId="1265256213" sldId="299"/>
            <ac:cxnSpMk id="57" creationId="{4C0920DC-3883-EFD4-884B-665669A1501D}"/>
          </ac:cxnSpMkLst>
        </pc:cxnChg>
        <pc:cxnChg chg="add mod">
          <ac:chgData name="Elizabeth Adeyinfa" userId="567d8f85-17a2-4140-8655-964cdb905534" providerId="ADAL" clId="{CAD790F5-A848-4B11-A2CA-67AE85DEC544}" dt="2023-04-01T06:19:06.519" v="3212" actId="1035"/>
          <ac:cxnSpMkLst>
            <pc:docMk/>
            <pc:sldMk cId="1265256213" sldId="299"/>
            <ac:cxnSpMk id="59" creationId="{44DA728C-0322-C24E-73FF-52C1773D531B}"/>
          </ac:cxnSpMkLst>
        </pc:cxnChg>
      </pc:sldChg>
      <pc:sldChg chg="addSp delSp modSp del mod modClrScheme chgLayout modNotesTx">
        <pc:chgData name="Elizabeth Adeyinfa" userId="567d8f85-17a2-4140-8655-964cdb905534" providerId="ADAL" clId="{CAD790F5-A848-4B11-A2CA-67AE85DEC544}" dt="2023-04-03T02:42:16.999" v="14323" actId="47"/>
        <pc:sldMkLst>
          <pc:docMk/>
          <pc:sldMk cId="2734094611" sldId="300"/>
        </pc:sldMkLst>
        <pc:spChg chg="del">
          <ac:chgData name="Elizabeth Adeyinfa" userId="567d8f85-17a2-4140-8655-964cdb905534" providerId="ADAL" clId="{CAD790F5-A848-4B11-A2CA-67AE85DEC544}" dt="2023-04-01T22:06:43.044" v="7891" actId="478"/>
          <ac:spMkLst>
            <pc:docMk/>
            <pc:sldMk cId="2734094611" sldId="300"/>
            <ac:spMk id="2" creationId="{49BA67C4-36FE-144E-40F8-D1A165985A50}"/>
          </ac:spMkLst>
        </pc:spChg>
        <pc:spChg chg="del mod ord">
          <ac:chgData name="Elizabeth Adeyinfa" userId="567d8f85-17a2-4140-8655-964cdb905534" providerId="ADAL" clId="{CAD790F5-A848-4B11-A2CA-67AE85DEC544}" dt="2023-04-01T22:21:07.177" v="8181" actId="478"/>
          <ac:spMkLst>
            <pc:docMk/>
            <pc:sldMk cId="2734094611" sldId="300"/>
            <ac:spMk id="3" creationId="{89BE29D5-8278-E9DC-F972-3AF46BCFFCD5}"/>
          </ac:spMkLst>
        </pc:spChg>
        <pc:spChg chg="mod">
          <ac:chgData name="Elizabeth Adeyinfa" userId="567d8f85-17a2-4140-8655-964cdb905534" providerId="ADAL" clId="{CAD790F5-A848-4B11-A2CA-67AE85DEC544}" dt="2023-04-01T22:16:32.801" v="8016" actId="164"/>
          <ac:spMkLst>
            <pc:docMk/>
            <pc:sldMk cId="2734094611" sldId="300"/>
            <ac:spMk id="6" creationId="{2C64A8F6-4CAD-7AE6-93F1-99FBE2D4B17C}"/>
          </ac:spMkLst>
        </pc:spChg>
        <pc:spChg chg="del">
          <ac:chgData name="Elizabeth Adeyinfa" userId="567d8f85-17a2-4140-8655-964cdb905534" providerId="ADAL" clId="{CAD790F5-A848-4B11-A2CA-67AE85DEC544}" dt="2023-04-01T22:06:36.008" v="7888" actId="478"/>
          <ac:spMkLst>
            <pc:docMk/>
            <pc:sldMk cId="2734094611" sldId="300"/>
            <ac:spMk id="8" creationId="{BDAB1BA2-3B83-3C0C-2CF1-8280F7B904F8}"/>
          </ac:spMkLst>
        </pc:spChg>
        <pc:spChg chg="del mod">
          <ac:chgData name="Elizabeth Adeyinfa" userId="567d8f85-17a2-4140-8655-964cdb905534" providerId="ADAL" clId="{CAD790F5-A848-4B11-A2CA-67AE85DEC544}" dt="2023-04-01T22:06:39.712" v="7890" actId="478"/>
          <ac:spMkLst>
            <pc:docMk/>
            <pc:sldMk cId="2734094611" sldId="300"/>
            <ac:spMk id="12" creationId="{4211258A-1980-E200-E7BE-CD24D7161D16}"/>
          </ac:spMkLst>
        </pc:spChg>
        <pc:spChg chg="del mod">
          <ac:chgData name="Elizabeth Adeyinfa" userId="567d8f85-17a2-4140-8655-964cdb905534" providerId="ADAL" clId="{CAD790F5-A848-4B11-A2CA-67AE85DEC544}" dt="2023-04-01T22:06:37.921" v="7889" actId="478"/>
          <ac:spMkLst>
            <pc:docMk/>
            <pc:sldMk cId="2734094611" sldId="300"/>
            <ac:spMk id="13" creationId="{ACB847CF-0E39-737B-4950-82BCFF132C13}"/>
          </ac:spMkLst>
        </pc:spChg>
        <pc:spChg chg="del mod">
          <ac:chgData name="Elizabeth Adeyinfa" userId="567d8f85-17a2-4140-8655-964cdb905534" providerId="ADAL" clId="{CAD790F5-A848-4B11-A2CA-67AE85DEC544}" dt="2023-04-01T22:04:35.895" v="7864" actId="478"/>
          <ac:spMkLst>
            <pc:docMk/>
            <pc:sldMk cId="2734094611" sldId="300"/>
            <ac:spMk id="14" creationId="{F421C24E-28DB-4F09-7165-F5E39AD36596}"/>
          </ac:spMkLst>
        </pc:spChg>
        <pc:spChg chg="del">
          <ac:chgData name="Elizabeth Adeyinfa" userId="567d8f85-17a2-4140-8655-964cdb905534" providerId="ADAL" clId="{CAD790F5-A848-4B11-A2CA-67AE85DEC544}" dt="2023-04-01T22:01:54.408" v="7833" actId="478"/>
          <ac:spMkLst>
            <pc:docMk/>
            <pc:sldMk cId="2734094611" sldId="300"/>
            <ac:spMk id="15" creationId="{DD8CDD12-9857-F168-B856-720EBB814E88}"/>
          </ac:spMkLst>
        </pc:spChg>
        <pc:spChg chg="del">
          <ac:chgData name="Elizabeth Adeyinfa" userId="567d8f85-17a2-4140-8655-964cdb905534" providerId="ADAL" clId="{CAD790F5-A848-4B11-A2CA-67AE85DEC544}" dt="2023-04-01T22:02:03.832" v="7834" actId="478"/>
          <ac:spMkLst>
            <pc:docMk/>
            <pc:sldMk cId="2734094611" sldId="300"/>
            <ac:spMk id="17" creationId="{A18312AF-965A-7139-7F29-8C5A4CEE1E98}"/>
          </ac:spMkLst>
        </pc:spChg>
        <pc:spChg chg="add mod">
          <ac:chgData name="Elizabeth Adeyinfa" userId="567d8f85-17a2-4140-8655-964cdb905534" providerId="ADAL" clId="{CAD790F5-A848-4B11-A2CA-67AE85DEC544}" dt="2023-04-01T22:16:32.801" v="8016" actId="164"/>
          <ac:spMkLst>
            <pc:docMk/>
            <pc:sldMk cId="2734094611" sldId="300"/>
            <ac:spMk id="23" creationId="{E12B4788-9952-FB62-21E8-E7A5F9BC829E}"/>
          </ac:spMkLst>
        </pc:spChg>
        <pc:spChg chg="add mod">
          <ac:chgData name="Elizabeth Adeyinfa" userId="567d8f85-17a2-4140-8655-964cdb905534" providerId="ADAL" clId="{CAD790F5-A848-4B11-A2CA-67AE85DEC544}" dt="2023-04-01T22:16:32.801" v="8016" actId="164"/>
          <ac:spMkLst>
            <pc:docMk/>
            <pc:sldMk cId="2734094611" sldId="300"/>
            <ac:spMk id="24" creationId="{9D9C2CA0-7C08-7D0D-8877-E39A657119E4}"/>
          </ac:spMkLst>
        </pc:spChg>
        <pc:spChg chg="add mod">
          <ac:chgData name="Elizabeth Adeyinfa" userId="567d8f85-17a2-4140-8655-964cdb905534" providerId="ADAL" clId="{CAD790F5-A848-4B11-A2CA-67AE85DEC544}" dt="2023-04-01T22:16:32.801" v="8016" actId="164"/>
          <ac:spMkLst>
            <pc:docMk/>
            <pc:sldMk cId="2734094611" sldId="300"/>
            <ac:spMk id="25" creationId="{6CC745AC-9C2E-079E-BF8F-5EE9BC73A81B}"/>
          </ac:spMkLst>
        </pc:spChg>
        <pc:spChg chg="add mod">
          <ac:chgData name="Elizabeth Adeyinfa" userId="567d8f85-17a2-4140-8655-964cdb905534" providerId="ADAL" clId="{CAD790F5-A848-4B11-A2CA-67AE85DEC544}" dt="2023-04-01T22:16:32.801" v="8016" actId="164"/>
          <ac:spMkLst>
            <pc:docMk/>
            <pc:sldMk cId="2734094611" sldId="300"/>
            <ac:spMk id="26" creationId="{1A6D8C57-5ACF-1B77-CADF-56F8705950D2}"/>
          </ac:spMkLst>
        </pc:spChg>
        <pc:spChg chg="add del mod">
          <ac:chgData name="Elizabeth Adeyinfa" userId="567d8f85-17a2-4140-8655-964cdb905534" providerId="ADAL" clId="{CAD790F5-A848-4B11-A2CA-67AE85DEC544}" dt="2023-04-01T22:15:59.897" v="8005" actId="478"/>
          <ac:spMkLst>
            <pc:docMk/>
            <pc:sldMk cId="2734094611" sldId="300"/>
            <ac:spMk id="27" creationId="{43108580-3276-3788-F964-AE948058455C}"/>
          </ac:spMkLst>
        </pc:spChg>
        <pc:spChg chg="add del mod">
          <ac:chgData name="Elizabeth Adeyinfa" userId="567d8f85-17a2-4140-8655-964cdb905534" providerId="ADAL" clId="{CAD790F5-A848-4B11-A2CA-67AE85DEC544}" dt="2023-04-01T22:10:16.793" v="7942" actId="478"/>
          <ac:spMkLst>
            <pc:docMk/>
            <pc:sldMk cId="2734094611" sldId="300"/>
            <ac:spMk id="28" creationId="{41E6A1AA-28F5-2C91-8F34-5960E6F8C881}"/>
          </ac:spMkLst>
        </pc:spChg>
        <pc:spChg chg="add del mod ord">
          <ac:chgData name="Elizabeth Adeyinfa" userId="567d8f85-17a2-4140-8655-964cdb905534" providerId="ADAL" clId="{CAD790F5-A848-4B11-A2CA-67AE85DEC544}" dt="2023-04-01T22:18:59.969" v="8076" actId="478"/>
          <ac:spMkLst>
            <pc:docMk/>
            <pc:sldMk cId="2734094611" sldId="300"/>
            <ac:spMk id="31" creationId="{62EB41C1-9AF3-EADF-F986-6B05F43BDD6E}"/>
          </ac:spMkLst>
        </pc:spChg>
        <pc:spChg chg="add mod ord">
          <ac:chgData name="Elizabeth Adeyinfa" userId="567d8f85-17a2-4140-8655-964cdb905534" providerId="ADAL" clId="{CAD790F5-A848-4B11-A2CA-67AE85DEC544}" dt="2023-04-01T22:17:19.790" v="8054" actId="14100"/>
          <ac:spMkLst>
            <pc:docMk/>
            <pc:sldMk cId="2734094611" sldId="300"/>
            <ac:spMk id="32" creationId="{C582E7E7-9B7C-DC68-7177-AC570775B31B}"/>
          </ac:spMkLst>
        </pc:spChg>
        <pc:spChg chg="add del mod ord">
          <ac:chgData name="Elizabeth Adeyinfa" userId="567d8f85-17a2-4140-8655-964cdb905534" providerId="ADAL" clId="{CAD790F5-A848-4B11-A2CA-67AE85DEC544}" dt="2023-04-01T22:18:59.969" v="8076" actId="478"/>
          <ac:spMkLst>
            <pc:docMk/>
            <pc:sldMk cId="2734094611" sldId="300"/>
            <ac:spMk id="33" creationId="{6ECB3DA9-797A-6333-7668-65850612BB96}"/>
          </ac:spMkLst>
        </pc:spChg>
        <pc:spChg chg="add mod">
          <ac:chgData name="Elizabeth Adeyinfa" userId="567d8f85-17a2-4140-8655-964cdb905534" providerId="ADAL" clId="{CAD790F5-A848-4B11-A2CA-67AE85DEC544}" dt="2023-04-01T22:20:34.132" v="8179" actId="1037"/>
          <ac:spMkLst>
            <pc:docMk/>
            <pc:sldMk cId="2734094611" sldId="300"/>
            <ac:spMk id="35" creationId="{00B3E863-A73D-3B66-C3A6-E3BE4A232D73}"/>
          </ac:spMkLst>
        </pc:spChg>
        <pc:spChg chg="add mod">
          <ac:chgData name="Elizabeth Adeyinfa" userId="567d8f85-17a2-4140-8655-964cdb905534" providerId="ADAL" clId="{CAD790F5-A848-4B11-A2CA-67AE85DEC544}" dt="2023-04-01T22:20:34.132" v="8179" actId="1037"/>
          <ac:spMkLst>
            <pc:docMk/>
            <pc:sldMk cId="2734094611" sldId="300"/>
            <ac:spMk id="36" creationId="{0379F3F6-3314-EF6B-9EEE-0CCA0252C73C}"/>
          </ac:spMkLst>
        </pc:spChg>
        <pc:spChg chg="add mod">
          <ac:chgData name="Elizabeth Adeyinfa" userId="567d8f85-17a2-4140-8655-964cdb905534" providerId="ADAL" clId="{CAD790F5-A848-4B11-A2CA-67AE85DEC544}" dt="2023-04-01T22:20:34.132" v="8179" actId="1037"/>
          <ac:spMkLst>
            <pc:docMk/>
            <pc:sldMk cId="2734094611" sldId="300"/>
            <ac:spMk id="37" creationId="{78142569-EC28-B28F-39BB-34109F77B539}"/>
          </ac:spMkLst>
        </pc:spChg>
        <pc:spChg chg="add mod">
          <ac:chgData name="Elizabeth Adeyinfa" userId="567d8f85-17a2-4140-8655-964cdb905534" providerId="ADAL" clId="{CAD790F5-A848-4B11-A2CA-67AE85DEC544}" dt="2023-04-01T22:21:14.765" v="8183" actId="1037"/>
          <ac:spMkLst>
            <pc:docMk/>
            <pc:sldMk cId="2734094611" sldId="300"/>
            <ac:spMk id="38" creationId="{71A50AF4-8B95-F635-7D91-2B23DCC82B31}"/>
          </ac:spMkLst>
        </pc:spChg>
        <pc:spChg chg="add mod">
          <ac:chgData name="Elizabeth Adeyinfa" userId="567d8f85-17a2-4140-8655-964cdb905534" providerId="ADAL" clId="{CAD790F5-A848-4B11-A2CA-67AE85DEC544}" dt="2023-04-01T22:19:49.487" v="8111" actId="207"/>
          <ac:spMkLst>
            <pc:docMk/>
            <pc:sldMk cId="2734094611" sldId="300"/>
            <ac:spMk id="39" creationId="{DDB5241E-DB3F-4B34-4444-2C6B214EEFFA}"/>
          </ac:spMkLst>
        </pc:spChg>
        <pc:spChg chg="add mod">
          <ac:chgData name="Elizabeth Adeyinfa" userId="567d8f85-17a2-4140-8655-964cdb905534" providerId="ADAL" clId="{CAD790F5-A848-4B11-A2CA-67AE85DEC544}" dt="2023-04-01T22:55:46.373" v="8619" actId="20577"/>
          <ac:spMkLst>
            <pc:docMk/>
            <pc:sldMk cId="2734094611" sldId="300"/>
            <ac:spMk id="40" creationId="{6721451D-41DD-905B-7348-453CB787DF90}"/>
          </ac:spMkLst>
        </pc:spChg>
        <pc:grpChg chg="add mod">
          <ac:chgData name="Elizabeth Adeyinfa" userId="567d8f85-17a2-4140-8655-964cdb905534" providerId="ADAL" clId="{CAD790F5-A848-4B11-A2CA-67AE85DEC544}" dt="2023-04-01T22:16:34.218" v="8028" actId="1036"/>
          <ac:grpSpMkLst>
            <pc:docMk/>
            <pc:sldMk cId="2734094611" sldId="300"/>
            <ac:grpSpMk id="34" creationId="{542C8DFB-24BC-652A-F1A9-788F8D92BBC1}"/>
          </ac:grpSpMkLst>
        </pc:grpChg>
        <pc:graphicFrameChg chg="add mod modGraphic">
          <ac:chgData name="Elizabeth Adeyinfa" userId="567d8f85-17a2-4140-8655-964cdb905534" providerId="ADAL" clId="{CAD790F5-A848-4B11-A2CA-67AE85DEC544}" dt="2023-04-03T02:12:25.618" v="14048" actId="207"/>
          <ac:graphicFrameMkLst>
            <pc:docMk/>
            <pc:sldMk cId="2734094611" sldId="300"/>
            <ac:graphicFrameMk id="29" creationId="{C58E7FF6-2D61-23C7-CA0F-9E4E3D0E0654}"/>
          </ac:graphicFrameMkLst>
        </pc:graphicFrameChg>
        <pc:picChg chg="del mod">
          <ac:chgData name="Elizabeth Adeyinfa" userId="567d8f85-17a2-4140-8655-964cdb905534" providerId="ADAL" clId="{CAD790F5-A848-4B11-A2CA-67AE85DEC544}" dt="2023-04-01T22:06:44.937" v="7892" actId="478"/>
          <ac:picMkLst>
            <pc:docMk/>
            <pc:sldMk cId="2734094611" sldId="300"/>
            <ac:picMk id="4" creationId="{2E4E97EF-9969-7646-375B-C9B6F33585CE}"/>
          </ac:picMkLst>
        </pc:picChg>
        <pc:picChg chg="del mod">
          <ac:chgData name="Elizabeth Adeyinfa" userId="567d8f85-17a2-4140-8655-964cdb905534" providerId="ADAL" clId="{CAD790F5-A848-4B11-A2CA-67AE85DEC544}" dt="2023-04-01T22:02:52.126" v="7844" actId="478"/>
          <ac:picMkLst>
            <pc:docMk/>
            <pc:sldMk cId="2734094611" sldId="300"/>
            <ac:picMk id="5" creationId="{9D19CD1B-CB92-969F-AA17-AC120D8A58F1}"/>
          </ac:picMkLst>
        </pc:picChg>
        <pc:picChg chg="add mod ord modCrop">
          <ac:chgData name="Elizabeth Adeyinfa" userId="567d8f85-17a2-4140-8655-964cdb905534" providerId="ADAL" clId="{CAD790F5-A848-4B11-A2CA-67AE85DEC544}" dt="2023-04-01T22:16:32.801" v="8016" actId="164"/>
          <ac:picMkLst>
            <pc:docMk/>
            <pc:sldMk cId="2734094611" sldId="300"/>
            <ac:picMk id="21" creationId="{D2A36D66-CF36-A27E-071E-F5D1F94DFD39}"/>
          </ac:picMkLst>
        </pc:picChg>
        <pc:cxnChg chg="del">
          <ac:chgData name="Elizabeth Adeyinfa" userId="567d8f85-17a2-4140-8655-964cdb905534" providerId="ADAL" clId="{CAD790F5-A848-4B11-A2CA-67AE85DEC544}" dt="2023-04-01T22:05:21.554" v="7873" actId="478"/>
          <ac:cxnSpMkLst>
            <pc:docMk/>
            <pc:sldMk cId="2734094611" sldId="300"/>
            <ac:cxnSpMk id="7" creationId="{44A87769-8F32-9DD8-EB00-4B6B17E2CB67}"/>
          </ac:cxnSpMkLst>
        </pc:cxnChg>
        <pc:cxnChg chg="del mod">
          <ac:chgData name="Elizabeth Adeyinfa" userId="567d8f85-17a2-4140-8655-964cdb905534" providerId="ADAL" clId="{CAD790F5-A848-4B11-A2CA-67AE85DEC544}" dt="2023-04-01T22:05:15.492" v="7870" actId="478"/>
          <ac:cxnSpMkLst>
            <pc:docMk/>
            <pc:sldMk cId="2734094611" sldId="300"/>
            <ac:cxnSpMk id="9" creationId="{EF56AA7D-2CBF-EE7F-2F1D-3BF43797AD1C}"/>
          </ac:cxnSpMkLst>
        </pc:cxnChg>
        <pc:cxnChg chg="del mod">
          <ac:chgData name="Elizabeth Adeyinfa" userId="567d8f85-17a2-4140-8655-964cdb905534" providerId="ADAL" clId="{CAD790F5-A848-4B11-A2CA-67AE85DEC544}" dt="2023-04-01T22:05:17.407" v="7871" actId="478"/>
          <ac:cxnSpMkLst>
            <pc:docMk/>
            <pc:sldMk cId="2734094611" sldId="300"/>
            <ac:cxnSpMk id="10" creationId="{CE4DEB2B-7DA0-13FD-9FF3-BEF6F0BC9531}"/>
          </ac:cxnSpMkLst>
        </pc:cxnChg>
        <pc:cxnChg chg="del mod">
          <ac:chgData name="Elizabeth Adeyinfa" userId="567d8f85-17a2-4140-8655-964cdb905534" providerId="ADAL" clId="{CAD790F5-A848-4B11-A2CA-67AE85DEC544}" dt="2023-04-01T22:05:18.830" v="7872" actId="478"/>
          <ac:cxnSpMkLst>
            <pc:docMk/>
            <pc:sldMk cId="2734094611" sldId="300"/>
            <ac:cxnSpMk id="11" creationId="{EA988720-602B-C4EC-EDBE-24AC2C7EE214}"/>
          </ac:cxnSpMkLst>
        </pc:cxnChg>
        <pc:cxnChg chg="add del mod ord">
          <ac:chgData name="Elizabeth Adeyinfa" userId="567d8f85-17a2-4140-8655-964cdb905534" providerId="ADAL" clId="{CAD790F5-A848-4B11-A2CA-67AE85DEC544}" dt="2023-04-01T22:54:57.127" v="8541" actId="478"/>
          <ac:cxnSpMkLst>
            <pc:docMk/>
            <pc:sldMk cId="2734094611" sldId="300"/>
            <ac:cxnSpMk id="30" creationId="{2110F90B-ADFF-5156-BC49-9CD169435F24}"/>
          </ac:cxnSpMkLst>
        </pc:cxnChg>
        <pc:cxnChg chg="add del mod">
          <ac:chgData name="Elizabeth Adeyinfa" userId="567d8f85-17a2-4140-8655-964cdb905534" providerId="ADAL" clId="{CAD790F5-A848-4B11-A2CA-67AE85DEC544}" dt="2023-04-01T22:19:45.583" v="8110" actId="478"/>
          <ac:cxnSpMkLst>
            <pc:docMk/>
            <pc:sldMk cId="2734094611" sldId="300"/>
            <ac:cxnSpMk id="41" creationId="{81DADCF2-F2F9-8C70-7C86-6EB2510DEEC1}"/>
          </ac:cxnSpMkLst>
        </pc:cxnChg>
        <pc:cxnChg chg="add mod ord">
          <ac:chgData name="Elizabeth Adeyinfa" userId="567d8f85-17a2-4140-8655-964cdb905534" providerId="ADAL" clId="{CAD790F5-A848-4B11-A2CA-67AE85DEC544}" dt="2023-04-01T22:55:06.168" v="8592" actId="167"/>
          <ac:cxnSpMkLst>
            <pc:docMk/>
            <pc:sldMk cId="2734094611" sldId="300"/>
            <ac:cxnSpMk id="44" creationId="{69175F06-A5C0-B90A-0EE3-EB7893C80B15}"/>
          </ac:cxnSpMkLst>
        </pc:cxnChg>
        <pc:cxnChg chg="add del mod">
          <ac:chgData name="Elizabeth Adeyinfa" userId="567d8f85-17a2-4140-8655-964cdb905534" providerId="ADAL" clId="{CAD790F5-A848-4B11-A2CA-67AE85DEC544}" dt="2023-04-01T22:54:53.658" v="8540" actId="478"/>
          <ac:cxnSpMkLst>
            <pc:docMk/>
            <pc:sldMk cId="2734094611" sldId="300"/>
            <ac:cxnSpMk id="45" creationId="{A05C9883-A641-1384-D4A8-B550383159B4}"/>
          </ac:cxnSpMkLst>
        </pc:cxnChg>
      </pc:sldChg>
      <pc:sldChg chg="del">
        <pc:chgData name="Elizabeth Adeyinfa" userId="567d8f85-17a2-4140-8655-964cdb905534" providerId="ADAL" clId="{CAD790F5-A848-4B11-A2CA-67AE85DEC544}" dt="2023-04-01T20:13:41.977" v="6228" actId="47"/>
        <pc:sldMkLst>
          <pc:docMk/>
          <pc:sldMk cId="3089903015" sldId="303"/>
        </pc:sldMkLst>
      </pc:sldChg>
      <pc:sldChg chg="addSp delSp modSp mod ord modAnim modShow modNotesTx">
        <pc:chgData name="Elizabeth Adeyinfa" userId="567d8f85-17a2-4140-8655-964cdb905534" providerId="ADAL" clId="{CAD790F5-A848-4B11-A2CA-67AE85DEC544}" dt="2023-04-01T19:38:33.411" v="5474" actId="6549"/>
        <pc:sldMkLst>
          <pc:docMk/>
          <pc:sldMk cId="735041370" sldId="304"/>
        </pc:sldMkLst>
        <pc:spChg chg="add mod">
          <ac:chgData name="Elizabeth Adeyinfa" userId="567d8f85-17a2-4140-8655-964cdb905534" providerId="ADAL" clId="{CAD790F5-A848-4B11-A2CA-67AE85DEC544}" dt="2023-04-01T03:09:34.203" v="2592" actId="13822"/>
          <ac:spMkLst>
            <pc:docMk/>
            <pc:sldMk cId="735041370" sldId="304"/>
            <ac:spMk id="2" creationId="{F9A1DD57-E57E-482D-CC3E-A4998407B69D}"/>
          </ac:spMkLst>
        </pc:spChg>
        <pc:picChg chg="mod">
          <ac:chgData name="Elizabeth Adeyinfa" userId="567d8f85-17a2-4140-8655-964cdb905534" providerId="ADAL" clId="{CAD790F5-A848-4B11-A2CA-67AE85DEC544}" dt="2023-04-01T19:11:21.026" v="5147" actId="1076"/>
          <ac:picMkLst>
            <pc:docMk/>
            <pc:sldMk cId="735041370" sldId="304"/>
            <ac:picMk id="6" creationId="{065E34CE-B955-91F7-56F6-34C02A561AA8}"/>
          </ac:picMkLst>
        </pc:picChg>
        <pc:picChg chg="del">
          <ac:chgData name="Elizabeth Adeyinfa" userId="567d8f85-17a2-4140-8655-964cdb905534" providerId="ADAL" clId="{CAD790F5-A848-4B11-A2CA-67AE85DEC544}" dt="2023-04-01T03:04:02.713" v="2448" actId="478"/>
          <ac:picMkLst>
            <pc:docMk/>
            <pc:sldMk cId="735041370" sldId="304"/>
            <ac:picMk id="1034" creationId="{67A89C3C-AE39-C3A5-3B2D-F888D2D96A68}"/>
          </ac:picMkLst>
        </pc:picChg>
        <pc:picChg chg="del">
          <ac:chgData name="Elizabeth Adeyinfa" userId="567d8f85-17a2-4140-8655-964cdb905534" providerId="ADAL" clId="{CAD790F5-A848-4B11-A2CA-67AE85DEC544}" dt="2023-04-01T03:04:02.713" v="2448" actId="478"/>
          <ac:picMkLst>
            <pc:docMk/>
            <pc:sldMk cId="735041370" sldId="304"/>
            <ac:picMk id="1036" creationId="{0D82FC34-F22B-68E2-3173-58BA62F748FD}"/>
          </ac:picMkLst>
        </pc:picChg>
        <pc:picChg chg="mod">
          <ac:chgData name="Elizabeth Adeyinfa" userId="567d8f85-17a2-4140-8655-964cdb905534" providerId="ADAL" clId="{CAD790F5-A848-4B11-A2CA-67AE85DEC544}" dt="2023-04-01T03:31:59.206" v="2593" actId="1035"/>
          <ac:picMkLst>
            <pc:docMk/>
            <pc:sldMk cId="735041370" sldId="304"/>
            <ac:picMk id="1044" creationId="{FA87D77D-51FF-B311-A520-D549AEE69432}"/>
          </ac:picMkLst>
        </pc:picChg>
      </pc:sldChg>
      <pc:sldChg chg="addSp delSp modSp mod modTransition modClrScheme modAnim chgLayout modNotesTx">
        <pc:chgData name="Elizabeth Adeyinfa" userId="567d8f85-17a2-4140-8655-964cdb905534" providerId="ADAL" clId="{CAD790F5-A848-4B11-A2CA-67AE85DEC544}" dt="2023-04-03T15:16:55.720" v="18534" actId="14100"/>
        <pc:sldMkLst>
          <pc:docMk/>
          <pc:sldMk cId="4072103438" sldId="305"/>
        </pc:sldMkLst>
        <pc:spChg chg="add mod">
          <ac:chgData name="Elizabeth Adeyinfa" userId="567d8f85-17a2-4140-8655-964cdb905534" providerId="ADAL" clId="{CAD790F5-A848-4B11-A2CA-67AE85DEC544}" dt="2023-04-03T06:39:31.643" v="17134" actId="20577"/>
          <ac:spMkLst>
            <pc:docMk/>
            <pc:sldMk cId="4072103438" sldId="305"/>
            <ac:spMk id="3" creationId="{1CDAF4AE-E784-9F36-58DE-C6AEE5AFCE89}"/>
          </ac:spMkLst>
        </pc:spChg>
        <pc:spChg chg="del mod ord">
          <ac:chgData name="Elizabeth Adeyinfa" userId="567d8f85-17a2-4140-8655-964cdb905534" providerId="ADAL" clId="{CAD790F5-A848-4B11-A2CA-67AE85DEC544}" dt="2023-04-01T21:46:16.043" v="7395" actId="478"/>
          <ac:spMkLst>
            <pc:docMk/>
            <pc:sldMk cId="4072103438" sldId="305"/>
            <ac:spMk id="3" creationId="{AAB5D773-5D15-088C-654C-B33F5BB4AF85}"/>
          </ac:spMkLst>
        </pc:spChg>
        <pc:spChg chg="add del mod">
          <ac:chgData name="Elizabeth Adeyinfa" userId="567d8f85-17a2-4140-8655-964cdb905534" providerId="ADAL" clId="{CAD790F5-A848-4B11-A2CA-67AE85DEC544}" dt="2023-04-01T21:49:22.852" v="7430" actId="478"/>
          <ac:spMkLst>
            <pc:docMk/>
            <pc:sldMk cId="4072103438" sldId="305"/>
            <ac:spMk id="4" creationId="{195CE8C6-E0AA-9A25-98D1-5E3D3F295C80}"/>
          </ac:spMkLst>
        </pc:spChg>
        <pc:spChg chg="add mod">
          <ac:chgData name="Elizabeth Adeyinfa" userId="567d8f85-17a2-4140-8655-964cdb905534" providerId="ADAL" clId="{CAD790F5-A848-4B11-A2CA-67AE85DEC544}" dt="2023-04-03T15:16:55.720" v="18534" actId="14100"/>
          <ac:spMkLst>
            <pc:docMk/>
            <pc:sldMk cId="4072103438" sldId="305"/>
            <ac:spMk id="5" creationId="{7C3100DD-08FD-4A75-2873-E98702FE74AF}"/>
          </ac:spMkLst>
        </pc:spChg>
        <pc:spChg chg="del">
          <ac:chgData name="Elizabeth Adeyinfa" userId="567d8f85-17a2-4140-8655-964cdb905534" providerId="ADAL" clId="{CAD790F5-A848-4B11-A2CA-67AE85DEC544}" dt="2023-04-01T21:49:14.854" v="7428" actId="478"/>
          <ac:spMkLst>
            <pc:docMk/>
            <pc:sldMk cId="4072103438" sldId="305"/>
            <ac:spMk id="5" creationId="{B6484236-93A5-CF8B-1155-7F4B9405A343}"/>
          </ac:spMkLst>
        </pc:spChg>
        <pc:spChg chg="add del mod">
          <ac:chgData name="Elizabeth Adeyinfa" userId="567d8f85-17a2-4140-8655-964cdb905534" providerId="ADAL" clId="{CAD790F5-A848-4B11-A2CA-67AE85DEC544}" dt="2023-04-01T21:49:14.854" v="7428" actId="478"/>
          <ac:spMkLst>
            <pc:docMk/>
            <pc:sldMk cId="4072103438" sldId="305"/>
            <ac:spMk id="6" creationId="{9F3AF466-3352-7B03-B9AC-1A02DAB39E6B}"/>
          </ac:spMkLst>
        </pc:spChg>
        <pc:spChg chg="del">
          <ac:chgData name="Elizabeth Adeyinfa" userId="567d8f85-17a2-4140-8655-964cdb905534" providerId="ADAL" clId="{CAD790F5-A848-4B11-A2CA-67AE85DEC544}" dt="2023-04-01T21:49:14.854" v="7428" actId="478"/>
          <ac:spMkLst>
            <pc:docMk/>
            <pc:sldMk cId="4072103438" sldId="305"/>
            <ac:spMk id="7" creationId="{264B17C1-3CD9-6DD0-2100-06ACE7E2838F}"/>
          </ac:spMkLst>
        </pc:spChg>
        <pc:spChg chg="del">
          <ac:chgData name="Elizabeth Adeyinfa" userId="567d8f85-17a2-4140-8655-964cdb905534" providerId="ADAL" clId="{CAD790F5-A848-4B11-A2CA-67AE85DEC544}" dt="2023-04-01T21:49:14.854" v="7428" actId="478"/>
          <ac:spMkLst>
            <pc:docMk/>
            <pc:sldMk cId="4072103438" sldId="305"/>
            <ac:spMk id="8" creationId="{7894A746-A640-5FC0-738E-32EC93228C41}"/>
          </ac:spMkLst>
        </pc:spChg>
        <pc:spChg chg="del">
          <ac:chgData name="Elizabeth Adeyinfa" userId="567d8f85-17a2-4140-8655-964cdb905534" providerId="ADAL" clId="{CAD790F5-A848-4B11-A2CA-67AE85DEC544}" dt="2023-04-01T21:49:14.854" v="7428" actId="478"/>
          <ac:spMkLst>
            <pc:docMk/>
            <pc:sldMk cId="4072103438" sldId="305"/>
            <ac:spMk id="9" creationId="{8A43F0AE-85A5-2AFB-691C-81F1752E5909}"/>
          </ac:spMkLst>
        </pc:spChg>
        <pc:spChg chg="del">
          <ac:chgData name="Elizabeth Adeyinfa" userId="567d8f85-17a2-4140-8655-964cdb905534" providerId="ADAL" clId="{CAD790F5-A848-4B11-A2CA-67AE85DEC544}" dt="2023-04-01T21:49:14.854" v="7428" actId="478"/>
          <ac:spMkLst>
            <pc:docMk/>
            <pc:sldMk cId="4072103438" sldId="305"/>
            <ac:spMk id="10" creationId="{DA815D18-E8BE-5538-17F0-948CE8E7F87E}"/>
          </ac:spMkLst>
        </pc:spChg>
        <pc:spChg chg="del">
          <ac:chgData name="Elizabeth Adeyinfa" userId="567d8f85-17a2-4140-8655-964cdb905534" providerId="ADAL" clId="{CAD790F5-A848-4B11-A2CA-67AE85DEC544}" dt="2023-04-01T21:49:14.854" v="7428" actId="478"/>
          <ac:spMkLst>
            <pc:docMk/>
            <pc:sldMk cId="4072103438" sldId="305"/>
            <ac:spMk id="11" creationId="{66AEB785-32E4-05D5-74E1-CE77985FE8AF}"/>
          </ac:spMkLst>
        </pc:spChg>
        <pc:spChg chg="del">
          <ac:chgData name="Elizabeth Adeyinfa" userId="567d8f85-17a2-4140-8655-964cdb905534" providerId="ADAL" clId="{CAD790F5-A848-4B11-A2CA-67AE85DEC544}" dt="2023-04-01T21:49:14.854" v="7428" actId="478"/>
          <ac:spMkLst>
            <pc:docMk/>
            <pc:sldMk cId="4072103438" sldId="305"/>
            <ac:spMk id="12" creationId="{3AB62CA5-A2A3-FEDB-8CBE-6386BD4F50E2}"/>
          </ac:spMkLst>
        </pc:spChg>
        <pc:spChg chg="del">
          <ac:chgData name="Elizabeth Adeyinfa" userId="567d8f85-17a2-4140-8655-964cdb905534" providerId="ADAL" clId="{CAD790F5-A848-4B11-A2CA-67AE85DEC544}" dt="2023-04-01T21:49:14.854" v="7428" actId="478"/>
          <ac:spMkLst>
            <pc:docMk/>
            <pc:sldMk cId="4072103438" sldId="305"/>
            <ac:spMk id="13" creationId="{8E863C35-F4FD-F673-ECDA-33ACC060FECE}"/>
          </ac:spMkLst>
        </pc:spChg>
        <pc:spChg chg="del">
          <ac:chgData name="Elizabeth Adeyinfa" userId="567d8f85-17a2-4140-8655-964cdb905534" providerId="ADAL" clId="{CAD790F5-A848-4B11-A2CA-67AE85DEC544}" dt="2023-04-01T21:49:14.854" v="7428" actId="478"/>
          <ac:spMkLst>
            <pc:docMk/>
            <pc:sldMk cId="4072103438" sldId="305"/>
            <ac:spMk id="14" creationId="{CDF7B589-EEDE-56A6-7039-90508AA51CB1}"/>
          </ac:spMkLst>
        </pc:spChg>
        <pc:spChg chg="add del mod">
          <ac:chgData name="Elizabeth Adeyinfa" userId="567d8f85-17a2-4140-8655-964cdb905534" providerId="ADAL" clId="{CAD790F5-A848-4B11-A2CA-67AE85DEC544}" dt="2023-04-01T21:49:14.854" v="7428" actId="478"/>
          <ac:spMkLst>
            <pc:docMk/>
            <pc:sldMk cId="4072103438" sldId="305"/>
            <ac:spMk id="15" creationId="{B817F69E-2B9C-5A89-DE25-42D8CC5A21DF}"/>
          </ac:spMkLst>
        </pc:spChg>
        <pc:spChg chg="del">
          <ac:chgData name="Elizabeth Adeyinfa" userId="567d8f85-17a2-4140-8655-964cdb905534" providerId="ADAL" clId="{CAD790F5-A848-4B11-A2CA-67AE85DEC544}" dt="2023-04-01T21:49:14.854" v="7428" actId="478"/>
          <ac:spMkLst>
            <pc:docMk/>
            <pc:sldMk cId="4072103438" sldId="305"/>
            <ac:spMk id="16" creationId="{8732B921-3207-C54F-AADD-F255F9A6C7E6}"/>
          </ac:spMkLst>
        </pc:spChg>
        <pc:spChg chg="del">
          <ac:chgData name="Elizabeth Adeyinfa" userId="567d8f85-17a2-4140-8655-964cdb905534" providerId="ADAL" clId="{CAD790F5-A848-4B11-A2CA-67AE85DEC544}" dt="2023-04-01T21:49:14.854" v="7428" actId="478"/>
          <ac:spMkLst>
            <pc:docMk/>
            <pc:sldMk cId="4072103438" sldId="305"/>
            <ac:spMk id="17" creationId="{711D743B-5FBE-1F8A-14EE-D8FB99800066}"/>
          </ac:spMkLst>
        </pc:spChg>
        <pc:spChg chg="del">
          <ac:chgData name="Elizabeth Adeyinfa" userId="567d8f85-17a2-4140-8655-964cdb905534" providerId="ADAL" clId="{CAD790F5-A848-4B11-A2CA-67AE85DEC544}" dt="2023-04-01T21:49:14.854" v="7428" actId="478"/>
          <ac:spMkLst>
            <pc:docMk/>
            <pc:sldMk cId="4072103438" sldId="305"/>
            <ac:spMk id="18" creationId="{8FDEACB8-2B96-9866-B3C5-EDFA62988310}"/>
          </ac:spMkLst>
        </pc:spChg>
        <pc:spChg chg="del">
          <ac:chgData name="Elizabeth Adeyinfa" userId="567d8f85-17a2-4140-8655-964cdb905534" providerId="ADAL" clId="{CAD790F5-A848-4B11-A2CA-67AE85DEC544}" dt="2023-04-01T21:49:14.854" v="7428" actId="478"/>
          <ac:spMkLst>
            <pc:docMk/>
            <pc:sldMk cId="4072103438" sldId="305"/>
            <ac:spMk id="19" creationId="{2B067263-D301-56F9-35B8-84AC94E95FC5}"/>
          </ac:spMkLst>
        </pc:spChg>
        <pc:spChg chg="del">
          <ac:chgData name="Elizabeth Adeyinfa" userId="567d8f85-17a2-4140-8655-964cdb905534" providerId="ADAL" clId="{CAD790F5-A848-4B11-A2CA-67AE85DEC544}" dt="2023-04-01T21:49:14.854" v="7428" actId="478"/>
          <ac:spMkLst>
            <pc:docMk/>
            <pc:sldMk cId="4072103438" sldId="305"/>
            <ac:spMk id="20" creationId="{0AD3BD07-6194-D592-3CF4-9316CDFE84F8}"/>
          </ac:spMkLst>
        </pc:spChg>
        <pc:spChg chg="del">
          <ac:chgData name="Elizabeth Adeyinfa" userId="567d8f85-17a2-4140-8655-964cdb905534" providerId="ADAL" clId="{CAD790F5-A848-4B11-A2CA-67AE85DEC544}" dt="2023-04-01T21:49:14.854" v="7428" actId="478"/>
          <ac:spMkLst>
            <pc:docMk/>
            <pc:sldMk cId="4072103438" sldId="305"/>
            <ac:spMk id="21" creationId="{E5762B7A-99A0-C36E-505B-954F821ED9AA}"/>
          </ac:spMkLst>
        </pc:spChg>
        <pc:spChg chg="del">
          <ac:chgData name="Elizabeth Adeyinfa" userId="567d8f85-17a2-4140-8655-964cdb905534" providerId="ADAL" clId="{CAD790F5-A848-4B11-A2CA-67AE85DEC544}" dt="2023-04-01T21:49:14.854" v="7428" actId="478"/>
          <ac:spMkLst>
            <pc:docMk/>
            <pc:sldMk cId="4072103438" sldId="305"/>
            <ac:spMk id="22" creationId="{5242390E-60D5-611E-7D49-3688D53F73C5}"/>
          </ac:spMkLst>
        </pc:spChg>
        <pc:spChg chg="add mod">
          <ac:chgData name="Elizabeth Adeyinfa" userId="567d8f85-17a2-4140-8655-964cdb905534" providerId="ADAL" clId="{CAD790F5-A848-4B11-A2CA-67AE85DEC544}" dt="2023-04-03T15:11:39.323" v="18407" actId="14100"/>
          <ac:spMkLst>
            <pc:docMk/>
            <pc:sldMk cId="4072103438" sldId="305"/>
            <ac:spMk id="23" creationId="{CA93DDDC-9489-226C-B5D7-1286E9D2839B}"/>
          </ac:spMkLst>
        </pc:spChg>
        <pc:spChg chg="add del mod">
          <ac:chgData name="Elizabeth Adeyinfa" userId="567d8f85-17a2-4140-8655-964cdb905534" providerId="ADAL" clId="{CAD790F5-A848-4B11-A2CA-67AE85DEC544}" dt="2023-04-03T15:11:24.245" v="18370" actId="20577"/>
          <ac:spMkLst>
            <pc:docMk/>
            <pc:sldMk cId="4072103438" sldId="305"/>
            <ac:spMk id="24" creationId="{430020E7-EEE1-26FD-A586-3DC58CD38E01}"/>
          </ac:spMkLst>
        </pc:spChg>
        <pc:spChg chg="del">
          <ac:chgData name="Elizabeth Adeyinfa" userId="567d8f85-17a2-4140-8655-964cdb905534" providerId="ADAL" clId="{CAD790F5-A848-4B11-A2CA-67AE85DEC544}" dt="2023-04-01T21:49:14.854" v="7428" actId="478"/>
          <ac:spMkLst>
            <pc:docMk/>
            <pc:sldMk cId="4072103438" sldId="305"/>
            <ac:spMk id="25" creationId="{EA44E36D-F520-CA1F-543F-4BA8F0878D26}"/>
          </ac:spMkLst>
        </pc:spChg>
        <pc:spChg chg="del">
          <ac:chgData name="Elizabeth Adeyinfa" userId="567d8f85-17a2-4140-8655-964cdb905534" providerId="ADAL" clId="{CAD790F5-A848-4B11-A2CA-67AE85DEC544}" dt="2023-04-01T21:49:14.854" v="7428" actId="478"/>
          <ac:spMkLst>
            <pc:docMk/>
            <pc:sldMk cId="4072103438" sldId="305"/>
            <ac:spMk id="26" creationId="{BF86E644-F1AB-E1E4-63EC-B1FA596B290D}"/>
          </ac:spMkLst>
        </pc:spChg>
        <pc:spChg chg="del">
          <ac:chgData name="Elizabeth Adeyinfa" userId="567d8f85-17a2-4140-8655-964cdb905534" providerId="ADAL" clId="{CAD790F5-A848-4B11-A2CA-67AE85DEC544}" dt="2023-04-01T21:49:14.854" v="7428" actId="478"/>
          <ac:spMkLst>
            <pc:docMk/>
            <pc:sldMk cId="4072103438" sldId="305"/>
            <ac:spMk id="27" creationId="{263788DA-692C-6894-5E00-27573CF31EB5}"/>
          </ac:spMkLst>
        </pc:spChg>
        <pc:spChg chg="del mod">
          <ac:chgData name="Elizabeth Adeyinfa" userId="567d8f85-17a2-4140-8655-964cdb905534" providerId="ADAL" clId="{CAD790F5-A848-4B11-A2CA-67AE85DEC544}" dt="2023-04-01T21:49:22.852" v="7430" actId="478"/>
          <ac:spMkLst>
            <pc:docMk/>
            <pc:sldMk cId="4072103438" sldId="305"/>
            <ac:spMk id="28" creationId="{D6BACCB3-EF8B-8579-1053-D88897C08BB8}"/>
          </ac:spMkLst>
        </pc:spChg>
        <pc:spChg chg="del mod">
          <ac:chgData name="Elizabeth Adeyinfa" userId="567d8f85-17a2-4140-8655-964cdb905534" providerId="ADAL" clId="{CAD790F5-A848-4B11-A2CA-67AE85DEC544}" dt="2023-04-01T21:49:22.852" v="7430" actId="478"/>
          <ac:spMkLst>
            <pc:docMk/>
            <pc:sldMk cId="4072103438" sldId="305"/>
            <ac:spMk id="29" creationId="{03EA42E2-4E40-53D0-A7A1-6D90518BD6BA}"/>
          </ac:spMkLst>
        </pc:spChg>
        <pc:spChg chg="add del mod">
          <ac:chgData name="Elizabeth Adeyinfa" userId="567d8f85-17a2-4140-8655-964cdb905534" providerId="ADAL" clId="{CAD790F5-A848-4B11-A2CA-67AE85DEC544}" dt="2023-04-01T21:49:18.968" v="7429" actId="478"/>
          <ac:spMkLst>
            <pc:docMk/>
            <pc:sldMk cId="4072103438" sldId="305"/>
            <ac:spMk id="30" creationId="{C3930E46-6155-70F0-FDEB-D236D81F2E5F}"/>
          </ac:spMkLst>
        </pc:spChg>
        <pc:spChg chg="del mod">
          <ac:chgData name="Elizabeth Adeyinfa" userId="567d8f85-17a2-4140-8655-964cdb905534" providerId="ADAL" clId="{CAD790F5-A848-4B11-A2CA-67AE85DEC544}" dt="2023-04-01T21:49:14.854" v="7428" actId="478"/>
          <ac:spMkLst>
            <pc:docMk/>
            <pc:sldMk cId="4072103438" sldId="305"/>
            <ac:spMk id="31" creationId="{F4D5CBC0-3000-4E5B-F512-E13C74A93F64}"/>
          </ac:spMkLst>
        </pc:spChg>
        <pc:spChg chg="del">
          <ac:chgData name="Elizabeth Adeyinfa" userId="567d8f85-17a2-4140-8655-964cdb905534" providerId="ADAL" clId="{CAD790F5-A848-4B11-A2CA-67AE85DEC544}" dt="2023-04-01T21:49:22.852" v="7430" actId="478"/>
          <ac:spMkLst>
            <pc:docMk/>
            <pc:sldMk cId="4072103438" sldId="305"/>
            <ac:spMk id="33" creationId="{5E72557D-C27D-74C0-7395-F038CA1E84A6}"/>
          </ac:spMkLst>
        </pc:spChg>
        <pc:spChg chg="del">
          <ac:chgData name="Elizabeth Adeyinfa" userId="567d8f85-17a2-4140-8655-964cdb905534" providerId="ADAL" clId="{CAD790F5-A848-4B11-A2CA-67AE85DEC544}" dt="2023-04-01T21:49:22.852" v="7430" actId="478"/>
          <ac:spMkLst>
            <pc:docMk/>
            <pc:sldMk cId="4072103438" sldId="305"/>
            <ac:spMk id="34" creationId="{54178D1F-EA50-6DB1-944F-5FB6262DAA9A}"/>
          </ac:spMkLst>
        </pc:spChg>
        <pc:spChg chg="del">
          <ac:chgData name="Elizabeth Adeyinfa" userId="567d8f85-17a2-4140-8655-964cdb905534" providerId="ADAL" clId="{CAD790F5-A848-4B11-A2CA-67AE85DEC544}" dt="2023-04-01T21:49:22.852" v="7430" actId="478"/>
          <ac:spMkLst>
            <pc:docMk/>
            <pc:sldMk cId="4072103438" sldId="305"/>
            <ac:spMk id="35" creationId="{5A4D60FA-BC5D-5019-6384-76A30D8337CB}"/>
          </ac:spMkLst>
        </pc:spChg>
        <pc:spChg chg="del">
          <ac:chgData name="Elizabeth Adeyinfa" userId="567d8f85-17a2-4140-8655-964cdb905534" providerId="ADAL" clId="{CAD790F5-A848-4B11-A2CA-67AE85DEC544}" dt="2023-04-01T21:49:22.852" v="7430" actId="478"/>
          <ac:spMkLst>
            <pc:docMk/>
            <pc:sldMk cId="4072103438" sldId="305"/>
            <ac:spMk id="36" creationId="{E6645266-915D-6F22-0AEC-ADC8BFF3672D}"/>
          </ac:spMkLst>
        </pc:spChg>
        <pc:spChg chg="del">
          <ac:chgData name="Elizabeth Adeyinfa" userId="567d8f85-17a2-4140-8655-964cdb905534" providerId="ADAL" clId="{CAD790F5-A848-4B11-A2CA-67AE85DEC544}" dt="2023-04-01T21:49:22.852" v="7430" actId="478"/>
          <ac:spMkLst>
            <pc:docMk/>
            <pc:sldMk cId="4072103438" sldId="305"/>
            <ac:spMk id="37" creationId="{62D579D0-429A-88C2-777B-04BCBDC703C8}"/>
          </ac:spMkLst>
        </pc:spChg>
        <pc:spChg chg="del">
          <ac:chgData name="Elizabeth Adeyinfa" userId="567d8f85-17a2-4140-8655-964cdb905534" providerId="ADAL" clId="{CAD790F5-A848-4B11-A2CA-67AE85DEC544}" dt="2023-04-01T21:49:22.852" v="7430" actId="478"/>
          <ac:spMkLst>
            <pc:docMk/>
            <pc:sldMk cId="4072103438" sldId="305"/>
            <ac:spMk id="38" creationId="{725BC2CE-ECE0-3EB9-0B85-1C8377265BA1}"/>
          </ac:spMkLst>
        </pc:spChg>
        <pc:spChg chg="del">
          <ac:chgData name="Elizabeth Adeyinfa" userId="567d8f85-17a2-4140-8655-964cdb905534" providerId="ADAL" clId="{CAD790F5-A848-4B11-A2CA-67AE85DEC544}" dt="2023-04-01T21:49:22.852" v="7430" actId="478"/>
          <ac:spMkLst>
            <pc:docMk/>
            <pc:sldMk cId="4072103438" sldId="305"/>
            <ac:spMk id="39" creationId="{BA92DA35-A5D3-1DA9-96CC-6249B4C492FE}"/>
          </ac:spMkLst>
        </pc:spChg>
        <pc:spChg chg="del">
          <ac:chgData name="Elizabeth Adeyinfa" userId="567d8f85-17a2-4140-8655-964cdb905534" providerId="ADAL" clId="{CAD790F5-A848-4B11-A2CA-67AE85DEC544}" dt="2023-04-01T21:49:22.852" v="7430" actId="478"/>
          <ac:spMkLst>
            <pc:docMk/>
            <pc:sldMk cId="4072103438" sldId="305"/>
            <ac:spMk id="40" creationId="{F16DA8B7-CA2B-F0A4-5B9D-0DF38FF745CE}"/>
          </ac:spMkLst>
        </pc:spChg>
        <pc:spChg chg="add del mod">
          <ac:chgData name="Elizabeth Adeyinfa" userId="567d8f85-17a2-4140-8655-964cdb905534" providerId="ADAL" clId="{CAD790F5-A848-4B11-A2CA-67AE85DEC544}" dt="2023-04-01T21:49:14.854" v="7428" actId="478"/>
          <ac:spMkLst>
            <pc:docMk/>
            <pc:sldMk cId="4072103438" sldId="305"/>
            <ac:spMk id="41" creationId="{DFF68706-6428-BF09-095A-B70D6B66430D}"/>
          </ac:spMkLst>
        </pc:spChg>
        <pc:spChg chg="add del mod">
          <ac:chgData name="Elizabeth Adeyinfa" userId="567d8f85-17a2-4140-8655-964cdb905534" providerId="ADAL" clId="{CAD790F5-A848-4B11-A2CA-67AE85DEC544}" dt="2023-04-01T21:49:14.854" v="7428" actId="478"/>
          <ac:spMkLst>
            <pc:docMk/>
            <pc:sldMk cId="4072103438" sldId="305"/>
            <ac:spMk id="42" creationId="{D92B09B5-C5F5-6C20-6207-E849D5EF4C22}"/>
          </ac:spMkLst>
        </pc:spChg>
        <pc:spChg chg="add del mod">
          <ac:chgData name="Elizabeth Adeyinfa" userId="567d8f85-17a2-4140-8655-964cdb905534" providerId="ADAL" clId="{CAD790F5-A848-4B11-A2CA-67AE85DEC544}" dt="2023-04-01T21:49:14.854" v="7428" actId="478"/>
          <ac:spMkLst>
            <pc:docMk/>
            <pc:sldMk cId="4072103438" sldId="305"/>
            <ac:spMk id="43" creationId="{BD987609-0B8B-9CF3-002C-7E3311B49DD5}"/>
          </ac:spMkLst>
        </pc:spChg>
        <pc:spChg chg="del">
          <ac:chgData name="Elizabeth Adeyinfa" userId="567d8f85-17a2-4140-8655-964cdb905534" providerId="ADAL" clId="{CAD790F5-A848-4B11-A2CA-67AE85DEC544}" dt="2023-04-01T21:49:14.854" v="7428" actId="478"/>
          <ac:spMkLst>
            <pc:docMk/>
            <pc:sldMk cId="4072103438" sldId="305"/>
            <ac:spMk id="44" creationId="{61830E03-DE3B-FC4C-3642-9D23D0337F4A}"/>
          </ac:spMkLst>
        </pc:spChg>
        <pc:spChg chg="del">
          <ac:chgData name="Elizabeth Adeyinfa" userId="567d8f85-17a2-4140-8655-964cdb905534" providerId="ADAL" clId="{CAD790F5-A848-4B11-A2CA-67AE85DEC544}" dt="2023-04-01T21:49:14.854" v="7428" actId="478"/>
          <ac:spMkLst>
            <pc:docMk/>
            <pc:sldMk cId="4072103438" sldId="305"/>
            <ac:spMk id="45" creationId="{ECE87534-2B03-ADFD-6A57-E957041FB70F}"/>
          </ac:spMkLst>
        </pc:spChg>
        <pc:graphicFrameChg chg="mod ord modGraphic">
          <ac:chgData name="Elizabeth Adeyinfa" userId="567d8f85-17a2-4140-8655-964cdb905534" providerId="ADAL" clId="{CAD790F5-A848-4B11-A2CA-67AE85DEC544}" dt="2023-04-03T15:16:45.752" v="18532" actId="14734"/>
          <ac:graphicFrameMkLst>
            <pc:docMk/>
            <pc:sldMk cId="4072103438" sldId="305"/>
            <ac:graphicFrameMk id="2" creationId="{FA5703AB-1A05-9924-DBB1-5D6A1C41C223}"/>
          </ac:graphicFrameMkLst>
        </pc:graphicFrameChg>
        <pc:cxnChg chg="add mod">
          <ac:chgData name="Elizabeth Adeyinfa" userId="567d8f85-17a2-4140-8655-964cdb905534" providerId="ADAL" clId="{CAD790F5-A848-4B11-A2CA-67AE85DEC544}" dt="2023-04-01T22:49:43.092" v="8435" actId="14861"/>
          <ac:cxnSpMkLst>
            <pc:docMk/>
            <pc:sldMk cId="4072103438" sldId="305"/>
            <ac:cxnSpMk id="32" creationId="{1EA1F7CD-0BA7-C9A2-F044-E850C167E539}"/>
          </ac:cxnSpMkLst>
        </pc:cxnChg>
        <pc:cxnChg chg="add mod">
          <ac:chgData name="Elizabeth Adeyinfa" userId="567d8f85-17a2-4140-8655-964cdb905534" providerId="ADAL" clId="{CAD790F5-A848-4B11-A2CA-67AE85DEC544}" dt="2023-04-01T22:49:43.092" v="8435" actId="14861"/>
          <ac:cxnSpMkLst>
            <pc:docMk/>
            <pc:sldMk cId="4072103438" sldId="305"/>
            <ac:cxnSpMk id="46" creationId="{F2CEBAB9-1666-067C-5DEE-8B2522078A73}"/>
          </ac:cxnSpMkLst>
        </pc:cxnChg>
      </pc:sldChg>
      <pc:sldChg chg="addSp delSp modSp mod modClrScheme chgLayout">
        <pc:chgData name="Elizabeth Adeyinfa" userId="567d8f85-17a2-4140-8655-964cdb905534" providerId="ADAL" clId="{CAD790F5-A848-4B11-A2CA-67AE85DEC544}" dt="2023-04-01T22:00:40.572" v="7831" actId="14100"/>
        <pc:sldMkLst>
          <pc:docMk/>
          <pc:sldMk cId="3328386756" sldId="306"/>
        </pc:sldMkLst>
        <pc:spChg chg="add mod">
          <ac:chgData name="Elizabeth Adeyinfa" userId="567d8f85-17a2-4140-8655-964cdb905534" providerId="ADAL" clId="{CAD790F5-A848-4B11-A2CA-67AE85DEC544}" dt="2023-04-01T19:58:26.216" v="5976" actId="20577"/>
          <ac:spMkLst>
            <pc:docMk/>
            <pc:sldMk cId="3328386756" sldId="306"/>
            <ac:spMk id="3" creationId="{530C2580-B225-FADD-283F-CD3DAA950900}"/>
          </ac:spMkLst>
        </pc:spChg>
        <pc:spChg chg="add mod">
          <ac:chgData name="Elizabeth Adeyinfa" userId="567d8f85-17a2-4140-8655-964cdb905534" providerId="ADAL" clId="{CAD790F5-A848-4B11-A2CA-67AE85DEC544}" dt="2023-04-01T19:57:06.268" v="5933"/>
          <ac:spMkLst>
            <pc:docMk/>
            <pc:sldMk cId="3328386756" sldId="306"/>
            <ac:spMk id="4" creationId="{4FAC9861-864E-5472-BB5F-BC60596DD008}"/>
          </ac:spMkLst>
        </pc:spChg>
        <pc:spChg chg="add mod">
          <ac:chgData name="Elizabeth Adeyinfa" userId="567d8f85-17a2-4140-8655-964cdb905534" providerId="ADAL" clId="{CAD790F5-A848-4B11-A2CA-67AE85DEC544}" dt="2023-04-01T22:00:40.572" v="7831" actId="14100"/>
          <ac:spMkLst>
            <pc:docMk/>
            <pc:sldMk cId="3328386756" sldId="306"/>
            <ac:spMk id="5" creationId="{453C405D-AD71-ED67-C3DB-8D0A1022CF95}"/>
          </ac:spMkLst>
        </pc:spChg>
        <pc:spChg chg="del mod ord">
          <ac:chgData name="Elizabeth Adeyinfa" userId="567d8f85-17a2-4140-8655-964cdb905534" providerId="ADAL" clId="{CAD790F5-A848-4B11-A2CA-67AE85DEC544}" dt="2023-04-01T19:59:38.886" v="5977" actId="478"/>
          <ac:spMkLst>
            <pc:docMk/>
            <pc:sldMk cId="3328386756" sldId="306"/>
            <ac:spMk id="10" creationId="{173690F1-1A2B-713C-CC67-296B57BB57DB}"/>
          </ac:spMkLst>
        </pc:spChg>
      </pc:sldChg>
      <pc:sldChg chg="addSp modSp add del mod ord modShow">
        <pc:chgData name="Elizabeth Adeyinfa" userId="567d8f85-17a2-4140-8655-964cdb905534" providerId="ADAL" clId="{CAD790F5-A848-4B11-A2CA-67AE85DEC544}" dt="2023-04-01T21:23:43.238" v="7119" actId="47"/>
        <pc:sldMkLst>
          <pc:docMk/>
          <pc:sldMk cId="3129823254" sldId="307"/>
        </pc:sldMkLst>
        <pc:spChg chg="add mod">
          <ac:chgData name="Elizabeth Adeyinfa" userId="567d8f85-17a2-4140-8655-964cdb905534" providerId="ADAL" clId="{CAD790F5-A848-4B11-A2CA-67AE85DEC544}" dt="2023-04-01T02:41:47.076" v="2435" actId="20577"/>
          <ac:spMkLst>
            <pc:docMk/>
            <pc:sldMk cId="3129823254" sldId="307"/>
            <ac:spMk id="2" creationId="{556C747B-DF8E-860B-B314-CA94565130F2}"/>
          </ac:spMkLst>
        </pc:spChg>
        <pc:spChg chg="mod">
          <ac:chgData name="Elizabeth Adeyinfa" userId="567d8f85-17a2-4140-8655-964cdb905534" providerId="ADAL" clId="{CAD790F5-A848-4B11-A2CA-67AE85DEC544}" dt="2023-04-01T05:41:03.487" v="2625" actId="20577"/>
          <ac:spMkLst>
            <pc:docMk/>
            <pc:sldMk cId="3129823254" sldId="307"/>
            <ac:spMk id="3" creationId="{545CCDE2-956E-796C-5D83-D1312C773A6B}"/>
          </ac:spMkLst>
        </pc:spChg>
      </pc:sldChg>
      <pc:sldChg chg="addSp delSp modSp mod modClrScheme chgLayout">
        <pc:chgData name="Elizabeth Adeyinfa" userId="567d8f85-17a2-4140-8655-964cdb905534" providerId="ADAL" clId="{CAD790F5-A848-4B11-A2CA-67AE85DEC544}" dt="2023-04-02T00:54:41.278" v="11526" actId="20577"/>
        <pc:sldMkLst>
          <pc:docMk/>
          <pc:sldMk cId="1061965209" sldId="308"/>
        </pc:sldMkLst>
        <pc:spChg chg="add del mod ord">
          <ac:chgData name="Elizabeth Adeyinfa" userId="567d8f85-17a2-4140-8655-964cdb905534" providerId="ADAL" clId="{CAD790F5-A848-4B11-A2CA-67AE85DEC544}" dt="2023-04-01T20:00:48.267" v="5979" actId="700"/>
          <ac:spMkLst>
            <pc:docMk/>
            <pc:sldMk cId="1061965209" sldId="308"/>
            <ac:spMk id="3" creationId="{AE558498-757E-58FC-BF8A-1D88D290BB1B}"/>
          </ac:spMkLst>
        </pc:spChg>
        <pc:spChg chg="add mod">
          <ac:chgData name="Elizabeth Adeyinfa" userId="567d8f85-17a2-4140-8655-964cdb905534" providerId="ADAL" clId="{CAD790F5-A848-4B11-A2CA-67AE85DEC544}" dt="2023-04-01T20:00:51.363" v="5981"/>
          <ac:spMkLst>
            <pc:docMk/>
            <pc:sldMk cId="1061965209" sldId="308"/>
            <ac:spMk id="4" creationId="{7BDF90C4-F183-4F87-48D2-53E9941079C5}"/>
          </ac:spMkLst>
        </pc:spChg>
        <pc:spChg chg="add mod">
          <ac:chgData name="Elizabeth Adeyinfa" userId="567d8f85-17a2-4140-8655-964cdb905534" providerId="ADAL" clId="{CAD790F5-A848-4B11-A2CA-67AE85DEC544}" dt="2023-04-01T20:00:51.363" v="5981"/>
          <ac:spMkLst>
            <pc:docMk/>
            <pc:sldMk cId="1061965209" sldId="308"/>
            <ac:spMk id="5" creationId="{4656D4F1-3268-8D62-7034-1C5DEC4C7C14}"/>
          </ac:spMkLst>
        </pc:spChg>
        <pc:spChg chg="del mod ord">
          <ac:chgData name="Elizabeth Adeyinfa" userId="567d8f85-17a2-4140-8655-964cdb905534" providerId="ADAL" clId="{CAD790F5-A848-4B11-A2CA-67AE85DEC544}" dt="2023-04-01T20:00:50.992" v="5980" actId="478"/>
          <ac:spMkLst>
            <pc:docMk/>
            <pc:sldMk cId="1061965209" sldId="308"/>
            <ac:spMk id="10" creationId="{173690F1-1A2B-713C-CC67-296B57BB57DB}"/>
          </ac:spMkLst>
        </pc:spChg>
        <pc:graphicFrameChg chg="mod">
          <ac:chgData name="Elizabeth Adeyinfa" userId="567d8f85-17a2-4140-8655-964cdb905534" providerId="ADAL" clId="{CAD790F5-A848-4B11-A2CA-67AE85DEC544}" dt="2023-04-02T00:54:41.278" v="11526" actId="20577"/>
          <ac:graphicFrameMkLst>
            <pc:docMk/>
            <pc:sldMk cId="1061965209" sldId="308"/>
            <ac:graphicFrameMk id="2" creationId="{65DCF8EC-D9E9-8325-A4E2-353D9087EA14}"/>
          </ac:graphicFrameMkLst>
        </pc:graphicFrameChg>
      </pc:sldChg>
      <pc:sldChg chg="add del mod ord modShow">
        <pc:chgData name="Elizabeth Adeyinfa" userId="567d8f85-17a2-4140-8655-964cdb905534" providerId="ADAL" clId="{CAD790F5-A848-4B11-A2CA-67AE85DEC544}" dt="2023-04-01T21:21:48.893" v="7092" actId="47"/>
        <pc:sldMkLst>
          <pc:docMk/>
          <pc:sldMk cId="2042687464" sldId="310"/>
        </pc:sldMkLst>
      </pc:sldChg>
      <pc:sldChg chg="addSp delSp modSp add mod ord modTransition modClrScheme modAnim chgLayout modNotesTx">
        <pc:chgData name="Elizabeth Adeyinfa" userId="567d8f85-17a2-4140-8655-964cdb905534" providerId="ADAL" clId="{CAD790F5-A848-4B11-A2CA-67AE85DEC544}" dt="2023-04-03T15:10:04.540" v="18317" actId="6549"/>
        <pc:sldMkLst>
          <pc:docMk/>
          <pc:sldMk cId="1894105100" sldId="311"/>
        </pc:sldMkLst>
        <pc:spChg chg="mod">
          <ac:chgData name="Elizabeth Adeyinfa" userId="567d8f85-17a2-4140-8655-964cdb905534" providerId="ADAL" clId="{CAD790F5-A848-4B11-A2CA-67AE85DEC544}" dt="2023-04-03T05:22:34.475" v="16322" actId="164"/>
          <ac:spMkLst>
            <pc:docMk/>
            <pc:sldMk cId="1894105100" sldId="311"/>
            <ac:spMk id="2" creationId="{79790A02-C603-84E2-2918-91DBBD01E2B9}"/>
          </ac:spMkLst>
        </pc:spChg>
        <pc:spChg chg="del mod ord">
          <ac:chgData name="Elizabeth Adeyinfa" userId="567d8f85-17a2-4140-8655-964cdb905534" providerId="ADAL" clId="{CAD790F5-A848-4B11-A2CA-67AE85DEC544}" dt="2023-04-01T21:01:20.600" v="6822" actId="478"/>
          <ac:spMkLst>
            <pc:docMk/>
            <pc:sldMk cId="1894105100" sldId="311"/>
            <ac:spMk id="3" creationId="{545CCDE2-956E-796C-5D83-D1312C773A6B}"/>
          </ac:spMkLst>
        </pc:spChg>
        <pc:spChg chg="mod">
          <ac:chgData name="Elizabeth Adeyinfa" userId="567d8f85-17a2-4140-8655-964cdb905534" providerId="ADAL" clId="{CAD790F5-A848-4B11-A2CA-67AE85DEC544}" dt="2023-04-03T05:22:34.475" v="16322" actId="164"/>
          <ac:spMkLst>
            <pc:docMk/>
            <pc:sldMk cId="1894105100" sldId="311"/>
            <ac:spMk id="4" creationId="{01E08C06-59B4-9858-B34C-01C4924310C3}"/>
          </ac:spMkLst>
        </pc:spChg>
        <pc:spChg chg="mod">
          <ac:chgData name="Elizabeth Adeyinfa" userId="567d8f85-17a2-4140-8655-964cdb905534" providerId="ADAL" clId="{CAD790F5-A848-4B11-A2CA-67AE85DEC544}" dt="2023-04-03T05:22:34.475" v="16322" actId="164"/>
          <ac:spMkLst>
            <pc:docMk/>
            <pc:sldMk cId="1894105100" sldId="311"/>
            <ac:spMk id="5" creationId="{16EF7240-CF8B-1D7B-EC55-CC5C1439A2E3}"/>
          </ac:spMkLst>
        </pc:spChg>
        <pc:spChg chg="mod">
          <ac:chgData name="Elizabeth Adeyinfa" userId="567d8f85-17a2-4140-8655-964cdb905534" providerId="ADAL" clId="{CAD790F5-A848-4B11-A2CA-67AE85DEC544}" dt="2023-04-03T05:22:34.475" v="16322" actId="164"/>
          <ac:spMkLst>
            <pc:docMk/>
            <pc:sldMk cId="1894105100" sldId="311"/>
            <ac:spMk id="6" creationId="{4AAD9C0E-D7FA-0ABA-4B66-0BFBB20EF57C}"/>
          </ac:spMkLst>
        </pc:spChg>
        <pc:spChg chg="mod">
          <ac:chgData name="Elizabeth Adeyinfa" userId="567d8f85-17a2-4140-8655-964cdb905534" providerId="ADAL" clId="{CAD790F5-A848-4B11-A2CA-67AE85DEC544}" dt="2023-04-03T05:22:34.475" v="16322" actId="164"/>
          <ac:spMkLst>
            <pc:docMk/>
            <pc:sldMk cId="1894105100" sldId="311"/>
            <ac:spMk id="7" creationId="{B734509E-7E2B-2800-22CA-460C5297AB86}"/>
          </ac:spMkLst>
        </pc:spChg>
        <pc:spChg chg="mod ord">
          <ac:chgData name="Elizabeth Adeyinfa" userId="567d8f85-17a2-4140-8655-964cdb905534" providerId="ADAL" clId="{CAD790F5-A848-4B11-A2CA-67AE85DEC544}" dt="2023-04-03T05:23:00.974" v="16323" actId="164"/>
          <ac:spMkLst>
            <pc:docMk/>
            <pc:sldMk cId="1894105100" sldId="311"/>
            <ac:spMk id="8" creationId="{8C18335E-2828-E141-87FD-0214A2A952F7}"/>
          </ac:spMkLst>
        </pc:spChg>
        <pc:spChg chg="mod">
          <ac:chgData name="Elizabeth Adeyinfa" userId="567d8f85-17a2-4140-8655-964cdb905534" providerId="ADAL" clId="{CAD790F5-A848-4B11-A2CA-67AE85DEC544}" dt="2023-04-03T05:23:00.974" v="16323" actId="164"/>
          <ac:spMkLst>
            <pc:docMk/>
            <pc:sldMk cId="1894105100" sldId="311"/>
            <ac:spMk id="9" creationId="{1A2EC82F-E32C-B98B-C304-EE71419FEC62}"/>
          </ac:spMkLst>
        </pc:spChg>
        <pc:spChg chg="mod topLvl">
          <ac:chgData name="Elizabeth Adeyinfa" userId="567d8f85-17a2-4140-8655-964cdb905534" providerId="ADAL" clId="{CAD790F5-A848-4B11-A2CA-67AE85DEC544}" dt="2023-04-03T05:22:34.475" v="16322" actId="164"/>
          <ac:spMkLst>
            <pc:docMk/>
            <pc:sldMk cId="1894105100" sldId="311"/>
            <ac:spMk id="10" creationId="{72C03F8C-A1AA-A16A-A118-A71C132A2F09}"/>
          </ac:spMkLst>
        </pc:spChg>
        <pc:spChg chg="add mod">
          <ac:chgData name="Elizabeth Adeyinfa" userId="567d8f85-17a2-4140-8655-964cdb905534" providerId="ADAL" clId="{CAD790F5-A848-4B11-A2CA-67AE85DEC544}" dt="2023-04-03T15:10:04.540" v="18317" actId="6549"/>
          <ac:spMkLst>
            <pc:docMk/>
            <pc:sldMk cId="1894105100" sldId="311"/>
            <ac:spMk id="11" creationId="{FED0AC49-6B7B-3889-B522-17A6CF0E9E52}"/>
          </ac:spMkLst>
        </pc:spChg>
        <pc:spChg chg="mod topLvl">
          <ac:chgData name="Elizabeth Adeyinfa" userId="567d8f85-17a2-4140-8655-964cdb905534" providerId="ADAL" clId="{CAD790F5-A848-4B11-A2CA-67AE85DEC544}" dt="2023-04-03T05:22:34.475" v="16322" actId="164"/>
          <ac:spMkLst>
            <pc:docMk/>
            <pc:sldMk cId="1894105100" sldId="311"/>
            <ac:spMk id="12" creationId="{98F28767-9B66-F8E6-C0DA-9C03BB879A4E}"/>
          </ac:spMkLst>
        </pc:spChg>
        <pc:spChg chg="mod topLvl">
          <ac:chgData name="Elizabeth Adeyinfa" userId="567d8f85-17a2-4140-8655-964cdb905534" providerId="ADAL" clId="{CAD790F5-A848-4B11-A2CA-67AE85DEC544}" dt="2023-04-03T05:22:34.475" v="16322" actId="164"/>
          <ac:spMkLst>
            <pc:docMk/>
            <pc:sldMk cId="1894105100" sldId="311"/>
            <ac:spMk id="13" creationId="{5DE4F602-1E91-97AE-5E6C-A8F658DE336A}"/>
          </ac:spMkLst>
        </pc:spChg>
        <pc:spChg chg="add mod">
          <ac:chgData name="Elizabeth Adeyinfa" userId="567d8f85-17a2-4140-8655-964cdb905534" providerId="ADAL" clId="{CAD790F5-A848-4B11-A2CA-67AE85DEC544}" dt="2023-04-03T15:09:56.101" v="18299" actId="6549"/>
          <ac:spMkLst>
            <pc:docMk/>
            <pc:sldMk cId="1894105100" sldId="311"/>
            <ac:spMk id="14" creationId="{A1FDB0E6-BB94-63B2-8D65-1561D8D2F4D5}"/>
          </ac:spMkLst>
        </pc:spChg>
        <pc:spChg chg="add mod">
          <ac:chgData name="Elizabeth Adeyinfa" userId="567d8f85-17a2-4140-8655-964cdb905534" providerId="ADAL" clId="{CAD790F5-A848-4B11-A2CA-67AE85DEC544}" dt="2023-04-03T06:39:03.324" v="17125" actId="20577"/>
          <ac:spMkLst>
            <pc:docMk/>
            <pc:sldMk cId="1894105100" sldId="311"/>
            <ac:spMk id="18" creationId="{9023160D-E7D2-3098-529A-B09530A33C19}"/>
          </ac:spMkLst>
        </pc:spChg>
        <pc:spChg chg="mod topLvl">
          <ac:chgData name="Elizabeth Adeyinfa" userId="567d8f85-17a2-4140-8655-964cdb905534" providerId="ADAL" clId="{CAD790F5-A848-4B11-A2CA-67AE85DEC544}" dt="2023-04-03T05:22:34.475" v="16322" actId="164"/>
          <ac:spMkLst>
            <pc:docMk/>
            <pc:sldMk cId="1894105100" sldId="311"/>
            <ac:spMk id="25" creationId="{BB43AD08-33C5-2279-1D19-F555FA30B1F8}"/>
          </ac:spMkLst>
        </pc:spChg>
        <pc:spChg chg="mod topLvl">
          <ac:chgData name="Elizabeth Adeyinfa" userId="567d8f85-17a2-4140-8655-964cdb905534" providerId="ADAL" clId="{CAD790F5-A848-4B11-A2CA-67AE85DEC544}" dt="2023-04-03T05:23:00.974" v="16323" actId="164"/>
          <ac:spMkLst>
            <pc:docMk/>
            <pc:sldMk cId="1894105100" sldId="311"/>
            <ac:spMk id="26" creationId="{03F7424D-C950-B8F8-4D10-D58B4CC5258E}"/>
          </ac:spMkLst>
        </pc:spChg>
        <pc:spChg chg="add del mod topLvl">
          <ac:chgData name="Elizabeth Adeyinfa" userId="567d8f85-17a2-4140-8655-964cdb905534" providerId="ADAL" clId="{CAD790F5-A848-4B11-A2CA-67AE85DEC544}" dt="2023-04-03T05:23:00.974" v="16323" actId="164"/>
          <ac:spMkLst>
            <pc:docMk/>
            <pc:sldMk cId="1894105100" sldId="311"/>
            <ac:spMk id="27" creationId="{95636A8C-D711-79E5-49F0-F8C7742ECE57}"/>
          </ac:spMkLst>
        </pc:spChg>
        <pc:spChg chg="mod topLvl">
          <ac:chgData name="Elizabeth Adeyinfa" userId="567d8f85-17a2-4140-8655-964cdb905534" providerId="ADAL" clId="{CAD790F5-A848-4B11-A2CA-67AE85DEC544}" dt="2023-04-03T05:23:00.974" v="16323" actId="164"/>
          <ac:spMkLst>
            <pc:docMk/>
            <pc:sldMk cId="1894105100" sldId="311"/>
            <ac:spMk id="28" creationId="{B32A8E93-8745-EA05-F288-75BAA0F7832C}"/>
          </ac:spMkLst>
        </pc:spChg>
        <pc:spChg chg="add del mod topLvl">
          <ac:chgData name="Elizabeth Adeyinfa" userId="567d8f85-17a2-4140-8655-964cdb905534" providerId="ADAL" clId="{CAD790F5-A848-4B11-A2CA-67AE85DEC544}" dt="2023-04-03T05:23:00.974" v="16323" actId="164"/>
          <ac:spMkLst>
            <pc:docMk/>
            <pc:sldMk cId="1894105100" sldId="311"/>
            <ac:spMk id="29" creationId="{CD463995-12AA-7FA2-1C68-8D8020134C62}"/>
          </ac:spMkLst>
        </pc:spChg>
        <pc:spChg chg="add del mod topLvl">
          <ac:chgData name="Elizabeth Adeyinfa" userId="567d8f85-17a2-4140-8655-964cdb905534" providerId="ADAL" clId="{CAD790F5-A848-4B11-A2CA-67AE85DEC544}" dt="2023-04-03T05:21:23.485" v="16318" actId="478"/>
          <ac:spMkLst>
            <pc:docMk/>
            <pc:sldMk cId="1894105100" sldId="311"/>
            <ac:spMk id="50" creationId="{C4F18A3A-6E95-3755-D923-189593428C9F}"/>
          </ac:spMkLst>
        </pc:spChg>
        <pc:spChg chg="del mod">
          <ac:chgData name="Elizabeth Adeyinfa" userId="567d8f85-17a2-4140-8655-964cdb905534" providerId="ADAL" clId="{CAD790F5-A848-4B11-A2CA-67AE85DEC544}" dt="2023-04-01T21:01:46.357" v="6826" actId="478"/>
          <ac:spMkLst>
            <pc:docMk/>
            <pc:sldMk cId="1894105100" sldId="311"/>
            <ac:spMk id="53" creationId="{B611CB7F-1CF3-01CF-4F8C-D216575C9DA2}"/>
          </ac:spMkLst>
        </pc:spChg>
        <pc:spChg chg="del mod">
          <ac:chgData name="Elizabeth Adeyinfa" userId="567d8f85-17a2-4140-8655-964cdb905534" providerId="ADAL" clId="{CAD790F5-A848-4B11-A2CA-67AE85DEC544}" dt="2023-04-01T21:01:46.357" v="6826" actId="478"/>
          <ac:spMkLst>
            <pc:docMk/>
            <pc:sldMk cId="1894105100" sldId="311"/>
            <ac:spMk id="54" creationId="{C1C2CE4A-4AF1-7BDE-6C09-4BD0F204304B}"/>
          </ac:spMkLst>
        </pc:spChg>
        <pc:spChg chg="del mod">
          <ac:chgData name="Elizabeth Adeyinfa" userId="567d8f85-17a2-4140-8655-964cdb905534" providerId="ADAL" clId="{CAD790F5-A848-4B11-A2CA-67AE85DEC544}" dt="2023-04-01T21:01:46.357" v="6826" actId="478"/>
          <ac:spMkLst>
            <pc:docMk/>
            <pc:sldMk cId="1894105100" sldId="311"/>
            <ac:spMk id="55" creationId="{2AA59FEC-233E-C019-B1A9-9103216BDB3F}"/>
          </ac:spMkLst>
        </pc:spChg>
        <pc:grpChg chg="add del mod">
          <ac:chgData name="Elizabeth Adeyinfa" userId="567d8f85-17a2-4140-8655-964cdb905534" providerId="ADAL" clId="{CAD790F5-A848-4B11-A2CA-67AE85DEC544}" dt="2023-04-03T05:19:52.775" v="16311" actId="165"/>
          <ac:grpSpMkLst>
            <pc:docMk/>
            <pc:sldMk cId="1894105100" sldId="311"/>
            <ac:grpSpMk id="3" creationId="{C68A7D69-6ADE-BB14-2FE1-CA5CA9E3F2C2}"/>
          </ac:grpSpMkLst>
        </pc:grpChg>
        <pc:grpChg chg="add del mod">
          <ac:chgData name="Elizabeth Adeyinfa" userId="567d8f85-17a2-4140-8655-964cdb905534" providerId="ADAL" clId="{CAD790F5-A848-4B11-A2CA-67AE85DEC544}" dt="2023-04-03T05:19:58.046" v="16312" actId="165"/>
          <ac:grpSpMkLst>
            <pc:docMk/>
            <pc:sldMk cId="1894105100" sldId="311"/>
            <ac:grpSpMk id="15" creationId="{EC8F4D56-E25B-76E2-EF3F-469A0909B30C}"/>
          </ac:grpSpMkLst>
        </pc:grpChg>
        <pc:grpChg chg="add mod ord">
          <ac:chgData name="Elizabeth Adeyinfa" userId="567d8f85-17a2-4140-8655-964cdb905534" providerId="ADAL" clId="{CAD790F5-A848-4B11-A2CA-67AE85DEC544}" dt="2023-04-03T05:23:06.428" v="16324" actId="166"/>
          <ac:grpSpMkLst>
            <pc:docMk/>
            <pc:sldMk cId="1894105100" sldId="311"/>
            <ac:grpSpMk id="16" creationId="{A2DB1C34-5355-6B1F-7D73-CCB603FD958E}"/>
          </ac:grpSpMkLst>
        </pc:grpChg>
        <pc:grpChg chg="add mod">
          <ac:chgData name="Elizabeth Adeyinfa" userId="567d8f85-17a2-4140-8655-964cdb905534" providerId="ADAL" clId="{CAD790F5-A848-4B11-A2CA-67AE85DEC544}" dt="2023-04-03T05:23:00.974" v="16323" actId="164"/>
          <ac:grpSpMkLst>
            <pc:docMk/>
            <pc:sldMk cId="1894105100" sldId="311"/>
            <ac:grpSpMk id="17" creationId="{EE5EE843-A182-06E1-A97C-DC69EAC2DC21}"/>
          </ac:grpSpMkLst>
        </pc:grpChg>
        <pc:cxnChg chg="mod topLvl">
          <ac:chgData name="Elizabeth Adeyinfa" userId="567d8f85-17a2-4140-8655-964cdb905534" providerId="ADAL" clId="{CAD790F5-A848-4B11-A2CA-67AE85DEC544}" dt="2023-04-03T05:22:34.475" v="16322" actId="164"/>
          <ac:cxnSpMkLst>
            <pc:docMk/>
            <pc:sldMk cId="1894105100" sldId="311"/>
            <ac:cxnSpMk id="31" creationId="{66CBC797-B78A-C8B4-8297-2E2DEE495C38}"/>
          </ac:cxnSpMkLst>
        </pc:cxnChg>
        <pc:cxnChg chg="mod topLvl">
          <ac:chgData name="Elizabeth Adeyinfa" userId="567d8f85-17a2-4140-8655-964cdb905534" providerId="ADAL" clId="{CAD790F5-A848-4B11-A2CA-67AE85DEC544}" dt="2023-04-03T05:22:34.475" v="16322" actId="164"/>
          <ac:cxnSpMkLst>
            <pc:docMk/>
            <pc:sldMk cId="1894105100" sldId="311"/>
            <ac:cxnSpMk id="33" creationId="{9AD3EC54-1310-C109-AE15-7B7441CF2E3A}"/>
          </ac:cxnSpMkLst>
        </pc:cxnChg>
        <pc:cxnChg chg="mod topLvl">
          <ac:chgData name="Elizabeth Adeyinfa" userId="567d8f85-17a2-4140-8655-964cdb905534" providerId="ADAL" clId="{CAD790F5-A848-4B11-A2CA-67AE85DEC544}" dt="2023-04-03T05:23:00.974" v="16323" actId="164"/>
          <ac:cxnSpMkLst>
            <pc:docMk/>
            <pc:sldMk cId="1894105100" sldId="311"/>
            <ac:cxnSpMk id="35" creationId="{F5564158-D4E2-C777-098C-26BBFEEEC1B8}"/>
          </ac:cxnSpMkLst>
        </pc:cxnChg>
        <pc:cxnChg chg="add del mod topLvl">
          <ac:chgData name="Elizabeth Adeyinfa" userId="567d8f85-17a2-4140-8655-964cdb905534" providerId="ADAL" clId="{CAD790F5-A848-4B11-A2CA-67AE85DEC544}" dt="2023-04-03T05:23:00.974" v="16323" actId="164"/>
          <ac:cxnSpMkLst>
            <pc:docMk/>
            <pc:sldMk cId="1894105100" sldId="311"/>
            <ac:cxnSpMk id="37" creationId="{476E4D1B-72E4-3E8D-911D-4D90A072335F}"/>
          </ac:cxnSpMkLst>
        </pc:cxnChg>
        <pc:cxnChg chg="mod topLvl">
          <ac:chgData name="Elizabeth Adeyinfa" userId="567d8f85-17a2-4140-8655-964cdb905534" providerId="ADAL" clId="{CAD790F5-A848-4B11-A2CA-67AE85DEC544}" dt="2023-04-03T05:22:34.475" v="16322" actId="164"/>
          <ac:cxnSpMkLst>
            <pc:docMk/>
            <pc:sldMk cId="1894105100" sldId="311"/>
            <ac:cxnSpMk id="41" creationId="{DACBC036-7F0E-92DB-1397-C8216B1C6127}"/>
          </ac:cxnSpMkLst>
        </pc:cxnChg>
        <pc:cxnChg chg="mod topLvl">
          <ac:chgData name="Elizabeth Adeyinfa" userId="567d8f85-17a2-4140-8655-964cdb905534" providerId="ADAL" clId="{CAD790F5-A848-4B11-A2CA-67AE85DEC544}" dt="2023-04-03T05:22:34.475" v="16322" actId="164"/>
          <ac:cxnSpMkLst>
            <pc:docMk/>
            <pc:sldMk cId="1894105100" sldId="311"/>
            <ac:cxnSpMk id="44" creationId="{2DA5DC0F-737A-0B76-C01C-2E55298585C4}"/>
          </ac:cxnSpMkLst>
        </pc:cxnChg>
        <pc:cxnChg chg="mod topLvl">
          <ac:chgData name="Elizabeth Adeyinfa" userId="567d8f85-17a2-4140-8655-964cdb905534" providerId="ADAL" clId="{CAD790F5-A848-4B11-A2CA-67AE85DEC544}" dt="2023-04-03T05:23:00.974" v="16323" actId="164"/>
          <ac:cxnSpMkLst>
            <pc:docMk/>
            <pc:sldMk cId="1894105100" sldId="311"/>
            <ac:cxnSpMk id="46" creationId="{530B4ED6-89EB-A715-686C-51B6686AA7B9}"/>
          </ac:cxnSpMkLst>
        </pc:cxnChg>
        <pc:cxnChg chg="add del mod topLvl">
          <ac:chgData name="Elizabeth Adeyinfa" userId="567d8f85-17a2-4140-8655-964cdb905534" providerId="ADAL" clId="{CAD790F5-A848-4B11-A2CA-67AE85DEC544}" dt="2023-04-03T05:23:00.974" v="16323" actId="164"/>
          <ac:cxnSpMkLst>
            <pc:docMk/>
            <pc:sldMk cId="1894105100" sldId="311"/>
            <ac:cxnSpMk id="48" creationId="{FCC3002F-0656-2501-17B4-122C5D5D3970}"/>
          </ac:cxnSpMkLst>
        </pc:cxnChg>
        <pc:cxnChg chg="add del mod ord">
          <ac:chgData name="Elizabeth Adeyinfa" userId="567d8f85-17a2-4140-8655-964cdb905534" providerId="ADAL" clId="{CAD790F5-A848-4B11-A2CA-67AE85DEC544}" dt="2023-04-01T22:52:17.509" v="8462" actId="478"/>
          <ac:cxnSpMkLst>
            <pc:docMk/>
            <pc:sldMk cId="1894105100" sldId="311"/>
            <ac:cxnSpMk id="51" creationId="{67C4924E-EF40-9979-F1BB-5225E365B647}"/>
          </ac:cxnSpMkLst>
        </pc:cxnChg>
        <pc:cxnChg chg="add mod ord">
          <ac:chgData name="Elizabeth Adeyinfa" userId="567d8f85-17a2-4140-8655-964cdb905534" providerId="ADAL" clId="{CAD790F5-A848-4B11-A2CA-67AE85DEC544}" dt="2023-04-01T23:02:56.636" v="8726" actId="14100"/>
          <ac:cxnSpMkLst>
            <pc:docMk/>
            <pc:sldMk cId="1894105100" sldId="311"/>
            <ac:cxnSpMk id="52" creationId="{6B120FF4-751C-2D68-2DDE-20DFDEEABDAA}"/>
          </ac:cxnSpMkLst>
        </pc:cxnChg>
        <pc:cxnChg chg="del mod">
          <ac:chgData name="Elizabeth Adeyinfa" userId="567d8f85-17a2-4140-8655-964cdb905534" providerId="ADAL" clId="{CAD790F5-A848-4B11-A2CA-67AE85DEC544}" dt="2023-04-01T21:01:42.993" v="6825" actId="478"/>
          <ac:cxnSpMkLst>
            <pc:docMk/>
            <pc:sldMk cId="1894105100" sldId="311"/>
            <ac:cxnSpMk id="57" creationId="{4C0920DC-3883-EFD4-884B-665669A1501D}"/>
          </ac:cxnSpMkLst>
        </pc:cxnChg>
        <pc:cxnChg chg="del mod">
          <ac:chgData name="Elizabeth Adeyinfa" userId="567d8f85-17a2-4140-8655-964cdb905534" providerId="ADAL" clId="{CAD790F5-A848-4B11-A2CA-67AE85DEC544}" dt="2023-04-01T21:01:40.611" v="6824" actId="478"/>
          <ac:cxnSpMkLst>
            <pc:docMk/>
            <pc:sldMk cId="1894105100" sldId="311"/>
            <ac:cxnSpMk id="59" creationId="{44DA728C-0322-C24E-73FF-52C1773D531B}"/>
          </ac:cxnSpMkLst>
        </pc:cxnChg>
        <pc:cxnChg chg="add mod ord">
          <ac:chgData name="Elizabeth Adeyinfa" userId="567d8f85-17a2-4140-8655-964cdb905534" providerId="ADAL" clId="{CAD790F5-A848-4B11-A2CA-67AE85DEC544}" dt="2023-04-01T23:03:09.597" v="8730" actId="167"/>
          <ac:cxnSpMkLst>
            <pc:docMk/>
            <pc:sldMk cId="1894105100" sldId="311"/>
            <ac:cxnSpMk id="60" creationId="{41428518-6595-1C03-0540-8416428D7858}"/>
          </ac:cxnSpMkLst>
        </pc:cxnChg>
      </pc:sldChg>
      <pc:sldChg chg="addSp delSp modSp add del mod modTransition setBg modClrScheme modAnim chgLayout">
        <pc:chgData name="Elizabeth Adeyinfa" userId="567d8f85-17a2-4140-8655-964cdb905534" providerId="ADAL" clId="{CAD790F5-A848-4B11-A2CA-67AE85DEC544}" dt="2023-04-03T06:40:44.072" v="17160" actId="47"/>
        <pc:sldMkLst>
          <pc:docMk/>
          <pc:sldMk cId="0" sldId="312"/>
        </pc:sldMkLst>
        <pc:spChg chg="del mod topLvl">
          <ac:chgData name="Elizabeth Adeyinfa" userId="567d8f85-17a2-4140-8655-964cdb905534" providerId="ADAL" clId="{CAD790F5-A848-4B11-A2CA-67AE85DEC544}" dt="2023-04-03T06:21:51.314" v="16932" actId="478"/>
          <ac:spMkLst>
            <pc:docMk/>
            <pc:sldMk cId="0" sldId="312"/>
            <ac:spMk id="3" creationId="{C1016229-6A8E-9D7C-9859-75DCF82599E8}"/>
          </ac:spMkLst>
        </pc:spChg>
        <pc:spChg chg="del mod">
          <ac:chgData name="Elizabeth Adeyinfa" userId="567d8f85-17a2-4140-8655-964cdb905534" providerId="ADAL" clId="{CAD790F5-A848-4B11-A2CA-67AE85DEC544}" dt="2023-04-03T06:19:55.140" v="16877" actId="478"/>
          <ac:spMkLst>
            <pc:docMk/>
            <pc:sldMk cId="0" sldId="312"/>
            <ac:spMk id="4" creationId="{00000000-0000-0000-0000-000000000000}"/>
          </ac:spMkLst>
        </pc:spChg>
        <pc:spChg chg="del mod">
          <ac:chgData name="Elizabeth Adeyinfa" userId="567d8f85-17a2-4140-8655-964cdb905534" providerId="ADAL" clId="{CAD790F5-A848-4B11-A2CA-67AE85DEC544}" dt="2023-04-03T06:22:25.965" v="16942" actId="478"/>
          <ac:spMkLst>
            <pc:docMk/>
            <pc:sldMk cId="0" sldId="312"/>
            <ac:spMk id="5" creationId="{F924F7D4-37BD-BE69-5E7B-BCBA8C261FCB}"/>
          </ac:spMkLst>
        </pc:spChg>
        <pc:spChg chg="mod">
          <ac:chgData name="Elizabeth Adeyinfa" userId="567d8f85-17a2-4140-8655-964cdb905534" providerId="ADAL" clId="{CAD790F5-A848-4B11-A2CA-67AE85DEC544}" dt="2023-04-01T17:47:10.013" v="3345"/>
          <ac:spMkLst>
            <pc:docMk/>
            <pc:sldMk cId="0" sldId="312"/>
            <ac:spMk id="7" creationId="{1FBA9CF9-63D5-BFD6-1777-BB9E0F142ACA}"/>
          </ac:spMkLst>
        </pc:spChg>
        <pc:spChg chg="mod">
          <ac:chgData name="Elizabeth Adeyinfa" userId="567d8f85-17a2-4140-8655-964cdb905534" providerId="ADAL" clId="{CAD790F5-A848-4B11-A2CA-67AE85DEC544}" dt="2023-04-03T01:58:18.503" v="13765" actId="1076"/>
          <ac:spMkLst>
            <pc:docMk/>
            <pc:sldMk cId="0" sldId="312"/>
            <ac:spMk id="8" creationId="{AE13327A-84C0-2366-6630-3003C3D5A41F}"/>
          </ac:spMkLst>
        </pc:spChg>
        <pc:spChg chg="del mod topLvl">
          <ac:chgData name="Elizabeth Adeyinfa" userId="567d8f85-17a2-4140-8655-964cdb905534" providerId="ADAL" clId="{CAD790F5-A848-4B11-A2CA-67AE85DEC544}" dt="2023-04-03T06:22:00.021" v="16935" actId="478"/>
          <ac:spMkLst>
            <pc:docMk/>
            <pc:sldMk cId="0" sldId="312"/>
            <ac:spMk id="10" creationId="{300DAF34-D483-A743-4BB1-C8F87C1E2F8F}"/>
          </ac:spMkLst>
        </pc:spChg>
        <pc:spChg chg="del mod topLvl">
          <ac:chgData name="Elizabeth Adeyinfa" userId="567d8f85-17a2-4140-8655-964cdb905534" providerId="ADAL" clId="{CAD790F5-A848-4B11-A2CA-67AE85DEC544}" dt="2023-04-03T06:21:54.500" v="16933" actId="478"/>
          <ac:spMkLst>
            <pc:docMk/>
            <pc:sldMk cId="0" sldId="312"/>
            <ac:spMk id="11" creationId="{978EF24A-32F6-5FA9-F255-98622282A328}"/>
          </ac:spMkLst>
        </pc:spChg>
        <pc:spChg chg="mod ord">
          <ac:chgData name="Elizabeth Adeyinfa" userId="567d8f85-17a2-4140-8655-964cdb905534" providerId="ADAL" clId="{CAD790F5-A848-4B11-A2CA-67AE85DEC544}" dt="2023-04-03T01:30:00.380" v="13735" actId="207"/>
          <ac:spMkLst>
            <pc:docMk/>
            <pc:sldMk cId="0" sldId="312"/>
            <ac:spMk id="12" creationId="{00000000-0000-0000-0000-000000000000}"/>
          </ac:spMkLst>
        </pc:spChg>
        <pc:spChg chg="mod">
          <ac:chgData name="Elizabeth Adeyinfa" userId="567d8f85-17a2-4140-8655-964cdb905534" providerId="ADAL" clId="{CAD790F5-A848-4B11-A2CA-67AE85DEC544}" dt="2023-04-03T03:14:58.615" v="14401" actId="114"/>
          <ac:spMkLst>
            <pc:docMk/>
            <pc:sldMk cId="0" sldId="312"/>
            <ac:spMk id="13" creationId="{00000000-0000-0000-0000-000000000000}"/>
          </ac:spMkLst>
        </pc:spChg>
        <pc:spChg chg="mod topLvl">
          <ac:chgData name="Elizabeth Adeyinfa" userId="567d8f85-17a2-4140-8655-964cdb905534" providerId="ADAL" clId="{CAD790F5-A848-4B11-A2CA-67AE85DEC544}" dt="2023-04-03T06:20:17.227" v="16882" actId="165"/>
          <ac:spMkLst>
            <pc:docMk/>
            <pc:sldMk cId="0" sldId="312"/>
            <ac:spMk id="15" creationId="{00000000-0000-0000-0000-000000000000}"/>
          </ac:spMkLst>
        </pc:spChg>
        <pc:spChg chg="del mod topLvl">
          <ac:chgData name="Elizabeth Adeyinfa" userId="567d8f85-17a2-4140-8655-964cdb905534" providerId="ADAL" clId="{CAD790F5-A848-4B11-A2CA-67AE85DEC544}" dt="2023-04-03T06:21:01.799" v="16898" actId="478"/>
          <ac:spMkLst>
            <pc:docMk/>
            <pc:sldMk cId="0" sldId="312"/>
            <ac:spMk id="17" creationId="{598BA7D1-F7BD-5FAE-81EA-17373F6A1458}"/>
          </ac:spMkLst>
        </pc:spChg>
        <pc:spChg chg="del mod topLvl">
          <ac:chgData name="Elizabeth Adeyinfa" userId="567d8f85-17a2-4140-8655-964cdb905534" providerId="ADAL" clId="{CAD790F5-A848-4B11-A2CA-67AE85DEC544}" dt="2023-04-03T06:16:41.407" v="16805" actId="478"/>
          <ac:spMkLst>
            <pc:docMk/>
            <pc:sldMk cId="0" sldId="312"/>
            <ac:spMk id="18" creationId="{58F0CDCC-8ECA-F21F-4527-07B6A9AB493B}"/>
          </ac:spMkLst>
        </pc:spChg>
        <pc:spChg chg="mod">
          <ac:chgData name="Elizabeth Adeyinfa" userId="567d8f85-17a2-4140-8655-964cdb905534" providerId="ADAL" clId="{CAD790F5-A848-4B11-A2CA-67AE85DEC544}" dt="2023-04-01T17:48:19.873" v="3350"/>
          <ac:spMkLst>
            <pc:docMk/>
            <pc:sldMk cId="0" sldId="312"/>
            <ac:spMk id="20" creationId="{72F44387-F82A-9D96-FB12-DDB413A01F8A}"/>
          </ac:spMkLst>
        </pc:spChg>
        <pc:spChg chg="mod">
          <ac:chgData name="Elizabeth Adeyinfa" userId="567d8f85-17a2-4140-8655-964cdb905534" providerId="ADAL" clId="{CAD790F5-A848-4B11-A2CA-67AE85DEC544}" dt="2023-04-01T17:48:19.873" v="3350"/>
          <ac:spMkLst>
            <pc:docMk/>
            <pc:sldMk cId="0" sldId="312"/>
            <ac:spMk id="21" creationId="{AA1AC83C-E678-BE2D-B0C7-F8F3D7C46BEA}"/>
          </ac:spMkLst>
        </pc:spChg>
        <pc:spChg chg="mod">
          <ac:chgData name="Elizabeth Adeyinfa" userId="567d8f85-17a2-4140-8655-964cdb905534" providerId="ADAL" clId="{CAD790F5-A848-4B11-A2CA-67AE85DEC544}" dt="2023-04-01T17:48:19.873" v="3350"/>
          <ac:spMkLst>
            <pc:docMk/>
            <pc:sldMk cId="0" sldId="312"/>
            <ac:spMk id="22" creationId="{19E64D80-E0B4-E47B-A4E2-DCDB2D46979C}"/>
          </ac:spMkLst>
        </pc:spChg>
        <pc:spChg chg="mod">
          <ac:chgData name="Elizabeth Adeyinfa" userId="567d8f85-17a2-4140-8655-964cdb905534" providerId="ADAL" clId="{CAD790F5-A848-4B11-A2CA-67AE85DEC544}" dt="2023-04-01T17:48:19.873" v="3350"/>
          <ac:spMkLst>
            <pc:docMk/>
            <pc:sldMk cId="0" sldId="312"/>
            <ac:spMk id="24" creationId="{839EFAC1-D92E-351A-0BB2-5F6A56547A7C}"/>
          </ac:spMkLst>
        </pc:spChg>
        <pc:spChg chg="mod">
          <ac:chgData name="Elizabeth Adeyinfa" userId="567d8f85-17a2-4140-8655-964cdb905534" providerId="ADAL" clId="{CAD790F5-A848-4B11-A2CA-67AE85DEC544}" dt="2023-04-01T17:48:19.873" v="3350"/>
          <ac:spMkLst>
            <pc:docMk/>
            <pc:sldMk cId="0" sldId="312"/>
            <ac:spMk id="25" creationId="{1732CD99-6DC1-D076-F4E2-400E8B5A42AB}"/>
          </ac:spMkLst>
        </pc:spChg>
        <pc:spChg chg="del mod">
          <ac:chgData name="Elizabeth Adeyinfa" userId="567d8f85-17a2-4140-8655-964cdb905534" providerId="ADAL" clId="{CAD790F5-A848-4B11-A2CA-67AE85DEC544}" dt="2023-04-03T06:19:53.435" v="16876" actId="478"/>
          <ac:spMkLst>
            <pc:docMk/>
            <pc:sldMk cId="0" sldId="312"/>
            <ac:spMk id="25" creationId="{2CFB9132-BFCD-F9FC-E44D-EE309E6D4EA6}"/>
          </ac:spMkLst>
        </pc:spChg>
        <pc:spChg chg="mod">
          <ac:chgData name="Elizabeth Adeyinfa" userId="567d8f85-17a2-4140-8655-964cdb905534" providerId="ADAL" clId="{CAD790F5-A848-4B11-A2CA-67AE85DEC544}" dt="2023-04-01T17:48:19.873" v="3350"/>
          <ac:spMkLst>
            <pc:docMk/>
            <pc:sldMk cId="0" sldId="312"/>
            <ac:spMk id="26" creationId="{AA935494-E530-46C3-BFAB-F7E5806C793B}"/>
          </ac:spMkLst>
        </pc:spChg>
        <pc:spChg chg="mod">
          <ac:chgData name="Elizabeth Adeyinfa" userId="567d8f85-17a2-4140-8655-964cdb905534" providerId="ADAL" clId="{CAD790F5-A848-4B11-A2CA-67AE85DEC544}" dt="2023-04-01T17:48:19.873" v="3350"/>
          <ac:spMkLst>
            <pc:docMk/>
            <pc:sldMk cId="0" sldId="312"/>
            <ac:spMk id="27" creationId="{4F312D29-E958-4BCF-5E89-06BC8BE5B1F1}"/>
          </ac:spMkLst>
        </pc:spChg>
        <pc:spChg chg="mod">
          <ac:chgData name="Elizabeth Adeyinfa" userId="567d8f85-17a2-4140-8655-964cdb905534" providerId="ADAL" clId="{CAD790F5-A848-4B11-A2CA-67AE85DEC544}" dt="2023-04-01T17:48:19.873" v="3350"/>
          <ac:spMkLst>
            <pc:docMk/>
            <pc:sldMk cId="0" sldId="312"/>
            <ac:spMk id="28" creationId="{476C25F2-A5CA-B034-640D-A5BDF0E31981}"/>
          </ac:spMkLst>
        </pc:spChg>
        <pc:spChg chg="mod">
          <ac:chgData name="Elizabeth Adeyinfa" userId="567d8f85-17a2-4140-8655-964cdb905534" providerId="ADAL" clId="{CAD790F5-A848-4B11-A2CA-67AE85DEC544}" dt="2023-04-01T17:48:19.873" v="3350"/>
          <ac:spMkLst>
            <pc:docMk/>
            <pc:sldMk cId="0" sldId="312"/>
            <ac:spMk id="29" creationId="{1125A331-F535-A4DA-5371-75A437A99F26}"/>
          </ac:spMkLst>
        </pc:spChg>
        <pc:spChg chg="add mod">
          <ac:chgData name="Elizabeth Adeyinfa" userId="567d8f85-17a2-4140-8655-964cdb905534" providerId="ADAL" clId="{CAD790F5-A848-4B11-A2CA-67AE85DEC544}" dt="2023-04-03T06:19:34.293" v="16857" actId="179"/>
          <ac:spMkLst>
            <pc:docMk/>
            <pc:sldMk cId="0" sldId="312"/>
            <ac:spMk id="29" creationId="{465951A9-F5BB-287C-C970-01924099351D}"/>
          </ac:spMkLst>
        </pc:spChg>
        <pc:spChg chg="mod">
          <ac:chgData name="Elizabeth Adeyinfa" userId="567d8f85-17a2-4140-8655-964cdb905534" providerId="ADAL" clId="{CAD790F5-A848-4B11-A2CA-67AE85DEC544}" dt="2023-04-01T17:48:19.873" v="3350"/>
          <ac:spMkLst>
            <pc:docMk/>
            <pc:sldMk cId="0" sldId="312"/>
            <ac:spMk id="30" creationId="{40E767B8-2EE3-58B2-EBFA-E74C97185C3C}"/>
          </ac:spMkLst>
        </pc:spChg>
        <pc:spChg chg="add mod ord">
          <ac:chgData name="Elizabeth Adeyinfa" userId="567d8f85-17a2-4140-8655-964cdb905534" providerId="ADAL" clId="{CAD790F5-A848-4B11-A2CA-67AE85DEC544}" dt="2023-04-03T06:20:04.843" v="16879" actId="167"/>
          <ac:spMkLst>
            <pc:docMk/>
            <pc:sldMk cId="0" sldId="312"/>
            <ac:spMk id="30" creationId="{D375DE61-D4DF-A01D-941B-0A1BF3B0097D}"/>
          </ac:spMkLst>
        </pc:spChg>
        <pc:spChg chg="mod">
          <ac:chgData name="Elizabeth Adeyinfa" userId="567d8f85-17a2-4140-8655-964cdb905534" providerId="ADAL" clId="{CAD790F5-A848-4B11-A2CA-67AE85DEC544}" dt="2023-04-01T17:48:19.873" v="3350"/>
          <ac:spMkLst>
            <pc:docMk/>
            <pc:sldMk cId="0" sldId="312"/>
            <ac:spMk id="31" creationId="{2F157471-D0D2-DBC2-468E-17858E8DEA0E}"/>
          </ac:spMkLst>
        </pc:spChg>
        <pc:spChg chg="add mod ord">
          <ac:chgData name="Elizabeth Adeyinfa" userId="567d8f85-17a2-4140-8655-964cdb905534" providerId="ADAL" clId="{CAD790F5-A848-4B11-A2CA-67AE85DEC544}" dt="2023-04-03T06:20:57.201" v="16897" actId="20577"/>
          <ac:spMkLst>
            <pc:docMk/>
            <pc:sldMk cId="0" sldId="312"/>
            <ac:spMk id="31" creationId="{3C08D535-BA97-3E19-5DBB-66003FE41214}"/>
          </ac:spMkLst>
        </pc:spChg>
        <pc:spChg chg="add mod ord">
          <ac:chgData name="Elizabeth Adeyinfa" userId="567d8f85-17a2-4140-8655-964cdb905534" providerId="ADAL" clId="{CAD790F5-A848-4B11-A2CA-67AE85DEC544}" dt="2023-04-03T06:22:11.177" v="16937" actId="167"/>
          <ac:spMkLst>
            <pc:docMk/>
            <pc:sldMk cId="0" sldId="312"/>
            <ac:spMk id="32" creationId="{0651D842-79EA-0899-F905-365321A0B5E5}"/>
          </ac:spMkLst>
        </pc:spChg>
        <pc:spChg chg="mod">
          <ac:chgData name="Elizabeth Adeyinfa" userId="567d8f85-17a2-4140-8655-964cdb905534" providerId="ADAL" clId="{CAD790F5-A848-4B11-A2CA-67AE85DEC544}" dt="2023-04-01T17:48:19.873" v="3350"/>
          <ac:spMkLst>
            <pc:docMk/>
            <pc:sldMk cId="0" sldId="312"/>
            <ac:spMk id="32" creationId="{AB9D9B09-528D-9B6E-88A8-6B36643407A2}"/>
          </ac:spMkLst>
        </pc:spChg>
        <pc:spChg chg="mod">
          <ac:chgData name="Elizabeth Adeyinfa" userId="567d8f85-17a2-4140-8655-964cdb905534" providerId="ADAL" clId="{CAD790F5-A848-4B11-A2CA-67AE85DEC544}" dt="2023-04-01T17:48:19.873" v="3350"/>
          <ac:spMkLst>
            <pc:docMk/>
            <pc:sldMk cId="0" sldId="312"/>
            <ac:spMk id="33" creationId="{3EC20079-F67C-895C-933A-550FBC97FD7F}"/>
          </ac:spMkLst>
        </pc:spChg>
        <pc:spChg chg="add mod ord">
          <ac:chgData name="Elizabeth Adeyinfa" userId="567d8f85-17a2-4140-8655-964cdb905534" providerId="ADAL" clId="{CAD790F5-A848-4B11-A2CA-67AE85DEC544}" dt="2023-04-03T06:22:22.162" v="16941" actId="167"/>
          <ac:spMkLst>
            <pc:docMk/>
            <pc:sldMk cId="0" sldId="312"/>
            <ac:spMk id="33" creationId="{E6407822-B3C4-0A38-B277-53DC263ED04A}"/>
          </ac:spMkLst>
        </pc:spChg>
        <pc:spChg chg="add mod">
          <ac:chgData name="Elizabeth Adeyinfa" userId="567d8f85-17a2-4140-8655-964cdb905534" providerId="ADAL" clId="{CAD790F5-A848-4B11-A2CA-67AE85DEC544}" dt="2023-04-03T06:37:28.891" v="17093" actId="20577"/>
          <ac:spMkLst>
            <pc:docMk/>
            <pc:sldMk cId="0" sldId="312"/>
            <ac:spMk id="34" creationId="{4A4F8CD3-A371-B91B-43C8-28AF17EC0E8F}"/>
          </ac:spMkLst>
        </pc:spChg>
        <pc:spChg chg="mod">
          <ac:chgData name="Elizabeth Adeyinfa" userId="567d8f85-17a2-4140-8655-964cdb905534" providerId="ADAL" clId="{CAD790F5-A848-4B11-A2CA-67AE85DEC544}" dt="2023-04-01T17:48:19.873" v="3350"/>
          <ac:spMkLst>
            <pc:docMk/>
            <pc:sldMk cId="0" sldId="312"/>
            <ac:spMk id="34" creationId="{8B1979F9-D40A-F57F-2C6B-CE009BB9B932}"/>
          </ac:spMkLst>
        </pc:spChg>
        <pc:spChg chg="mod">
          <ac:chgData name="Elizabeth Adeyinfa" userId="567d8f85-17a2-4140-8655-964cdb905534" providerId="ADAL" clId="{CAD790F5-A848-4B11-A2CA-67AE85DEC544}" dt="2023-04-01T17:48:19.873" v="3350"/>
          <ac:spMkLst>
            <pc:docMk/>
            <pc:sldMk cId="0" sldId="312"/>
            <ac:spMk id="35" creationId="{1859F0E8-BCC7-C7FA-9C42-A6626A593EEB}"/>
          </ac:spMkLst>
        </pc:spChg>
        <pc:spChg chg="del topLvl">
          <ac:chgData name="Elizabeth Adeyinfa" userId="567d8f85-17a2-4140-8655-964cdb905534" providerId="ADAL" clId="{CAD790F5-A848-4B11-A2CA-67AE85DEC544}" dt="2023-04-03T06:21:57.994" v="16934" actId="478"/>
          <ac:spMkLst>
            <pc:docMk/>
            <pc:sldMk cId="0" sldId="312"/>
            <ac:spMk id="36" creationId="{28A006DA-0212-86A6-DFB0-F9E3F8E7D340}"/>
          </ac:spMkLst>
        </pc:spChg>
        <pc:spChg chg="mod">
          <ac:chgData name="Elizabeth Adeyinfa" userId="567d8f85-17a2-4140-8655-964cdb905534" providerId="ADAL" clId="{CAD790F5-A848-4B11-A2CA-67AE85DEC544}" dt="2023-04-01T17:48:19.873" v="3350"/>
          <ac:spMkLst>
            <pc:docMk/>
            <pc:sldMk cId="0" sldId="312"/>
            <ac:spMk id="48" creationId="{F683F3B0-A00E-008D-8B3E-C499C93CC393}"/>
          </ac:spMkLst>
        </pc:spChg>
        <pc:spChg chg="mod">
          <ac:chgData name="Elizabeth Adeyinfa" userId="567d8f85-17a2-4140-8655-964cdb905534" providerId="ADAL" clId="{CAD790F5-A848-4B11-A2CA-67AE85DEC544}" dt="2023-04-01T17:48:19.873" v="3350"/>
          <ac:spMkLst>
            <pc:docMk/>
            <pc:sldMk cId="0" sldId="312"/>
            <ac:spMk id="49" creationId="{0F5C802B-7ABE-DC93-CA99-A323FC55D281}"/>
          </ac:spMkLst>
        </pc:spChg>
        <pc:spChg chg="mod">
          <ac:chgData name="Elizabeth Adeyinfa" userId="567d8f85-17a2-4140-8655-964cdb905534" providerId="ADAL" clId="{CAD790F5-A848-4B11-A2CA-67AE85DEC544}" dt="2023-04-01T17:48:19.873" v="3350"/>
          <ac:spMkLst>
            <pc:docMk/>
            <pc:sldMk cId="0" sldId="312"/>
            <ac:spMk id="50" creationId="{45D26A4D-F0DB-C6A3-B51C-147F47AC709A}"/>
          </ac:spMkLst>
        </pc:spChg>
        <pc:spChg chg="mod">
          <ac:chgData name="Elizabeth Adeyinfa" userId="567d8f85-17a2-4140-8655-964cdb905534" providerId="ADAL" clId="{CAD790F5-A848-4B11-A2CA-67AE85DEC544}" dt="2023-04-01T17:48:19.873" v="3350"/>
          <ac:spMkLst>
            <pc:docMk/>
            <pc:sldMk cId="0" sldId="312"/>
            <ac:spMk id="51" creationId="{114957FA-1BF0-1683-9FB0-AF1EBDB3AE34}"/>
          </ac:spMkLst>
        </pc:spChg>
        <pc:spChg chg="mod">
          <ac:chgData name="Elizabeth Adeyinfa" userId="567d8f85-17a2-4140-8655-964cdb905534" providerId="ADAL" clId="{CAD790F5-A848-4B11-A2CA-67AE85DEC544}" dt="2023-04-01T17:48:19.873" v="3350"/>
          <ac:spMkLst>
            <pc:docMk/>
            <pc:sldMk cId="0" sldId="312"/>
            <ac:spMk id="52" creationId="{49053C79-3F52-491A-7471-0F7E2BF22848}"/>
          </ac:spMkLst>
        </pc:spChg>
        <pc:spChg chg="mod">
          <ac:chgData name="Elizabeth Adeyinfa" userId="567d8f85-17a2-4140-8655-964cdb905534" providerId="ADAL" clId="{CAD790F5-A848-4B11-A2CA-67AE85DEC544}" dt="2023-04-01T17:48:19.873" v="3350"/>
          <ac:spMkLst>
            <pc:docMk/>
            <pc:sldMk cId="0" sldId="312"/>
            <ac:spMk id="53" creationId="{3E1FC8A0-A13F-C400-71A8-2403F26BD9C7}"/>
          </ac:spMkLst>
        </pc:spChg>
        <pc:spChg chg="mod">
          <ac:chgData name="Elizabeth Adeyinfa" userId="567d8f85-17a2-4140-8655-964cdb905534" providerId="ADAL" clId="{CAD790F5-A848-4B11-A2CA-67AE85DEC544}" dt="2023-04-01T17:48:19.873" v="3350"/>
          <ac:spMkLst>
            <pc:docMk/>
            <pc:sldMk cId="0" sldId="312"/>
            <ac:spMk id="54" creationId="{95AB4783-E27F-DD81-6C92-2CFE0E2253DF}"/>
          </ac:spMkLst>
        </pc:spChg>
        <pc:spChg chg="mod">
          <ac:chgData name="Elizabeth Adeyinfa" userId="567d8f85-17a2-4140-8655-964cdb905534" providerId="ADAL" clId="{CAD790F5-A848-4B11-A2CA-67AE85DEC544}" dt="2023-04-01T17:48:19.873" v="3350"/>
          <ac:spMkLst>
            <pc:docMk/>
            <pc:sldMk cId="0" sldId="312"/>
            <ac:spMk id="56" creationId="{C2321526-597E-25E5-92EB-A7724207E70E}"/>
          </ac:spMkLst>
        </pc:spChg>
        <pc:spChg chg="mod">
          <ac:chgData name="Elizabeth Adeyinfa" userId="567d8f85-17a2-4140-8655-964cdb905534" providerId="ADAL" clId="{CAD790F5-A848-4B11-A2CA-67AE85DEC544}" dt="2023-04-01T17:48:19.873" v="3350"/>
          <ac:spMkLst>
            <pc:docMk/>
            <pc:sldMk cId="0" sldId="312"/>
            <ac:spMk id="57" creationId="{95A2CDFC-D464-54D9-736B-7EE3ABC83AD0}"/>
          </ac:spMkLst>
        </pc:spChg>
        <pc:spChg chg="mod">
          <ac:chgData name="Elizabeth Adeyinfa" userId="567d8f85-17a2-4140-8655-964cdb905534" providerId="ADAL" clId="{CAD790F5-A848-4B11-A2CA-67AE85DEC544}" dt="2023-04-01T17:48:19.873" v="3350"/>
          <ac:spMkLst>
            <pc:docMk/>
            <pc:sldMk cId="0" sldId="312"/>
            <ac:spMk id="58" creationId="{2499B22A-8EA4-D4E1-3083-A3596E36D5BF}"/>
          </ac:spMkLst>
        </pc:spChg>
        <pc:spChg chg="mod">
          <ac:chgData name="Elizabeth Adeyinfa" userId="567d8f85-17a2-4140-8655-964cdb905534" providerId="ADAL" clId="{CAD790F5-A848-4B11-A2CA-67AE85DEC544}" dt="2023-04-01T17:48:19.873" v="3350"/>
          <ac:spMkLst>
            <pc:docMk/>
            <pc:sldMk cId="0" sldId="312"/>
            <ac:spMk id="59" creationId="{D42F20C3-E793-2E6A-DE80-98EBA57C7B1A}"/>
          </ac:spMkLst>
        </pc:spChg>
        <pc:spChg chg="mod">
          <ac:chgData name="Elizabeth Adeyinfa" userId="567d8f85-17a2-4140-8655-964cdb905534" providerId="ADAL" clId="{CAD790F5-A848-4B11-A2CA-67AE85DEC544}" dt="2023-04-01T17:48:19.873" v="3350"/>
          <ac:spMkLst>
            <pc:docMk/>
            <pc:sldMk cId="0" sldId="312"/>
            <ac:spMk id="60" creationId="{B77964F8-0BF8-66E9-E639-12B4DE8AA3F8}"/>
          </ac:spMkLst>
        </pc:spChg>
        <pc:spChg chg="mod">
          <ac:chgData name="Elizabeth Adeyinfa" userId="567d8f85-17a2-4140-8655-964cdb905534" providerId="ADAL" clId="{CAD790F5-A848-4B11-A2CA-67AE85DEC544}" dt="2023-04-01T17:48:19.873" v="3350"/>
          <ac:spMkLst>
            <pc:docMk/>
            <pc:sldMk cId="0" sldId="312"/>
            <ac:spMk id="61" creationId="{A682C109-6A3F-B88E-1950-790CFAA15AAC}"/>
          </ac:spMkLst>
        </pc:spChg>
        <pc:spChg chg="mod">
          <ac:chgData name="Elizabeth Adeyinfa" userId="567d8f85-17a2-4140-8655-964cdb905534" providerId="ADAL" clId="{CAD790F5-A848-4B11-A2CA-67AE85DEC544}" dt="2023-04-01T17:48:19.873" v="3350"/>
          <ac:spMkLst>
            <pc:docMk/>
            <pc:sldMk cId="0" sldId="312"/>
            <ac:spMk id="62" creationId="{8EDCAAB4-02E0-3A59-1E38-7779069C7C73}"/>
          </ac:spMkLst>
        </pc:spChg>
        <pc:spChg chg="mod">
          <ac:chgData name="Elizabeth Adeyinfa" userId="567d8f85-17a2-4140-8655-964cdb905534" providerId="ADAL" clId="{CAD790F5-A848-4B11-A2CA-67AE85DEC544}" dt="2023-04-01T17:48:19.873" v="3350"/>
          <ac:spMkLst>
            <pc:docMk/>
            <pc:sldMk cId="0" sldId="312"/>
            <ac:spMk id="63" creationId="{3F5537F1-9648-D92A-69EB-C270586C9AB2}"/>
          </ac:spMkLst>
        </pc:spChg>
        <pc:spChg chg="mod">
          <ac:chgData name="Elizabeth Adeyinfa" userId="567d8f85-17a2-4140-8655-964cdb905534" providerId="ADAL" clId="{CAD790F5-A848-4B11-A2CA-67AE85DEC544}" dt="2023-04-01T17:48:19.873" v="3350"/>
          <ac:spMkLst>
            <pc:docMk/>
            <pc:sldMk cId="0" sldId="312"/>
            <ac:spMk id="64" creationId="{70E26CCE-693E-F6E3-958B-A3EFEA07222A}"/>
          </ac:spMkLst>
        </pc:spChg>
        <pc:spChg chg="mod">
          <ac:chgData name="Elizabeth Adeyinfa" userId="567d8f85-17a2-4140-8655-964cdb905534" providerId="ADAL" clId="{CAD790F5-A848-4B11-A2CA-67AE85DEC544}" dt="2023-04-01T17:48:19.873" v="3350"/>
          <ac:spMkLst>
            <pc:docMk/>
            <pc:sldMk cId="0" sldId="312"/>
            <ac:spMk id="65" creationId="{757BD287-33B9-6DA0-1596-5BD642FA8698}"/>
          </ac:spMkLst>
        </pc:spChg>
        <pc:spChg chg="mod">
          <ac:chgData name="Elizabeth Adeyinfa" userId="567d8f85-17a2-4140-8655-964cdb905534" providerId="ADAL" clId="{CAD790F5-A848-4B11-A2CA-67AE85DEC544}" dt="2023-04-01T17:48:19.873" v="3350"/>
          <ac:spMkLst>
            <pc:docMk/>
            <pc:sldMk cId="0" sldId="312"/>
            <ac:spMk id="66" creationId="{9D0FE4C9-F276-9E3E-2774-FD437F0AD86F}"/>
          </ac:spMkLst>
        </pc:spChg>
        <pc:spChg chg="mod">
          <ac:chgData name="Elizabeth Adeyinfa" userId="567d8f85-17a2-4140-8655-964cdb905534" providerId="ADAL" clId="{CAD790F5-A848-4B11-A2CA-67AE85DEC544}" dt="2023-04-01T17:48:19.873" v="3350"/>
          <ac:spMkLst>
            <pc:docMk/>
            <pc:sldMk cId="0" sldId="312"/>
            <ac:spMk id="67" creationId="{B1E7AFAE-359E-2CA8-D0DD-ED16C4C83353}"/>
          </ac:spMkLst>
        </pc:spChg>
        <pc:spChg chg="mod">
          <ac:chgData name="Elizabeth Adeyinfa" userId="567d8f85-17a2-4140-8655-964cdb905534" providerId="ADAL" clId="{CAD790F5-A848-4B11-A2CA-67AE85DEC544}" dt="2023-04-01T17:48:19.873" v="3350"/>
          <ac:spMkLst>
            <pc:docMk/>
            <pc:sldMk cId="0" sldId="312"/>
            <ac:spMk id="68" creationId="{FFABBFFD-E503-6DF9-B1BF-0FD5DFE42768}"/>
          </ac:spMkLst>
        </pc:spChg>
        <pc:spChg chg="mod">
          <ac:chgData name="Elizabeth Adeyinfa" userId="567d8f85-17a2-4140-8655-964cdb905534" providerId="ADAL" clId="{CAD790F5-A848-4B11-A2CA-67AE85DEC544}" dt="2023-04-01T17:48:19.873" v="3350"/>
          <ac:spMkLst>
            <pc:docMk/>
            <pc:sldMk cId="0" sldId="312"/>
            <ac:spMk id="69" creationId="{F2F48FD9-7E29-F152-EEAA-162FEFDC3276}"/>
          </ac:spMkLst>
        </pc:spChg>
        <pc:spChg chg="mod">
          <ac:chgData name="Elizabeth Adeyinfa" userId="567d8f85-17a2-4140-8655-964cdb905534" providerId="ADAL" clId="{CAD790F5-A848-4B11-A2CA-67AE85DEC544}" dt="2023-04-01T17:48:19.873" v="3350"/>
          <ac:spMkLst>
            <pc:docMk/>
            <pc:sldMk cId="0" sldId="312"/>
            <ac:spMk id="70" creationId="{3A926790-E6BA-31E1-1C97-18EC6CAA5BAA}"/>
          </ac:spMkLst>
        </pc:spChg>
        <pc:spChg chg="mod">
          <ac:chgData name="Elizabeth Adeyinfa" userId="567d8f85-17a2-4140-8655-964cdb905534" providerId="ADAL" clId="{CAD790F5-A848-4B11-A2CA-67AE85DEC544}" dt="2023-04-01T17:48:19.873" v="3350"/>
          <ac:spMkLst>
            <pc:docMk/>
            <pc:sldMk cId="0" sldId="312"/>
            <ac:spMk id="71" creationId="{6F0D9373-D5C2-0466-C042-F41F76930537}"/>
          </ac:spMkLst>
        </pc:spChg>
        <pc:spChg chg="mod">
          <ac:chgData name="Elizabeth Adeyinfa" userId="567d8f85-17a2-4140-8655-964cdb905534" providerId="ADAL" clId="{CAD790F5-A848-4B11-A2CA-67AE85DEC544}" dt="2023-04-01T17:48:19.873" v="3350"/>
          <ac:spMkLst>
            <pc:docMk/>
            <pc:sldMk cId="0" sldId="312"/>
            <ac:spMk id="72" creationId="{6C17DAEC-F34E-6EE7-2CF7-3A5C0C8246BB}"/>
          </ac:spMkLst>
        </pc:spChg>
        <pc:spChg chg="mod">
          <ac:chgData name="Elizabeth Adeyinfa" userId="567d8f85-17a2-4140-8655-964cdb905534" providerId="ADAL" clId="{CAD790F5-A848-4B11-A2CA-67AE85DEC544}" dt="2023-04-01T17:48:19.873" v="3350"/>
          <ac:spMkLst>
            <pc:docMk/>
            <pc:sldMk cId="0" sldId="312"/>
            <ac:spMk id="73" creationId="{B3C8D904-452E-B6CD-51B5-93A819D0D757}"/>
          </ac:spMkLst>
        </pc:spChg>
        <pc:spChg chg="mod">
          <ac:chgData name="Elizabeth Adeyinfa" userId="567d8f85-17a2-4140-8655-964cdb905534" providerId="ADAL" clId="{CAD790F5-A848-4B11-A2CA-67AE85DEC544}" dt="2023-04-01T17:48:19.873" v="3350"/>
          <ac:spMkLst>
            <pc:docMk/>
            <pc:sldMk cId="0" sldId="312"/>
            <ac:spMk id="74" creationId="{F757800C-5A19-20DA-18BF-5A8A0BC990D0}"/>
          </ac:spMkLst>
        </pc:spChg>
        <pc:spChg chg="mod">
          <ac:chgData name="Elizabeth Adeyinfa" userId="567d8f85-17a2-4140-8655-964cdb905534" providerId="ADAL" clId="{CAD790F5-A848-4B11-A2CA-67AE85DEC544}" dt="2023-04-01T17:48:19.873" v="3350"/>
          <ac:spMkLst>
            <pc:docMk/>
            <pc:sldMk cId="0" sldId="312"/>
            <ac:spMk id="75" creationId="{86B4A993-04DA-4925-6C08-84759CDCB3A2}"/>
          </ac:spMkLst>
        </pc:spChg>
        <pc:spChg chg="mod">
          <ac:chgData name="Elizabeth Adeyinfa" userId="567d8f85-17a2-4140-8655-964cdb905534" providerId="ADAL" clId="{CAD790F5-A848-4B11-A2CA-67AE85DEC544}" dt="2023-04-01T17:48:19.873" v="3350"/>
          <ac:spMkLst>
            <pc:docMk/>
            <pc:sldMk cId="0" sldId="312"/>
            <ac:spMk id="76" creationId="{21D0D87A-C764-5D8A-33A4-F9F098A1FB4B}"/>
          </ac:spMkLst>
        </pc:spChg>
        <pc:spChg chg="mod">
          <ac:chgData name="Elizabeth Adeyinfa" userId="567d8f85-17a2-4140-8655-964cdb905534" providerId="ADAL" clId="{CAD790F5-A848-4B11-A2CA-67AE85DEC544}" dt="2023-04-01T17:48:19.873" v="3350"/>
          <ac:spMkLst>
            <pc:docMk/>
            <pc:sldMk cId="0" sldId="312"/>
            <ac:spMk id="77" creationId="{FA7E43F5-0DB8-3EF6-ABD2-71B100C08916}"/>
          </ac:spMkLst>
        </pc:spChg>
        <pc:spChg chg="mod">
          <ac:chgData name="Elizabeth Adeyinfa" userId="567d8f85-17a2-4140-8655-964cdb905534" providerId="ADAL" clId="{CAD790F5-A848-4B11-A2CA-67AE85DEC544}" dt="2023-04-01T17:48:19.873" v="3350"/>
          <ac:spMkLst>
            <pc:docMk/>
            <pc:sldMk cId="0" sldId="312"/>
            <ac:spMk id="78" creationId="{6AD59D21-C335-2A64-38B8-DA7436C79820}"/>
          </ac:spMkLst>
        </pc:spChg>
        <pc:spChg chg="mod">
          <ac:chgData name="Elizabeth Adeyinfa" userId="567d8f85-17a2-4140-8655-964cdb905534" providerId="ADAL" clId="{CAD790F5-A848-4B11-A2CA-67AE85DEC544}" dt="2023-04-01T17:48:19.873" v="3350"/>
          <ac:spMkLst>
            <pc:docMk/>
            <pc:sldMk cId="0" sldId="312"/>
            <ac:spMk id="79" creationId="{C928B907-8EB4-2222-E814-0493051644C6}"/>
          </ac:spMkLst>
        </pc:spChg>
        <pc:spChg chg="mod">
          <ac:chgData name="Elizabeth Adeyinfa" userId="567d8f85-17a2-4140-8655-964cdb905534" providerId="ADAL" clId="{CAD790F5-A848-4B11-A2CA-67AE85DEC544}" dt="2023-04-01T17:48:19.873" v="3350"/>
          <ac:spMkLst>
            <pc:docMk/>
            <pc:sldMk cId="0" sldId="312"/>
            <ac:spMk id="80" creationId="{8280CD47-3BDC-F9BC-1C50-44583DBB599E}"/>
          </ac:spMkLst>
        </pc:spChg>
        <pc:spChg chg="mod">
          <ac:chgData name="Elizabeth Adeyinfa" userId="567d8f85-17a2-4140-8655-964cdb905534" providerId="ADAL" clId="{CAD790F5-A848-4B11-A2CA-67AE85DEC544}" dt="2023-04-01T17:48:19.873" v="3350"/>
          <ac:spMkLst>
            <pc:docMk/>
            <pc:sldMk cId="0" sldId="312"/>
            <ac:spMk id="81" creationId="{6B573CD9-F136-D077-5261-8746E0201C3C}"/>
          </ac:spMkLst>
        </pc:spChg>
        <pc:spChg chg="mod">
          <ac:chgData name="Elizabeth Adeyinfa" userId="567d8f85-17a2-4140-8655-964cdb905534" providerId="ADAL" clId="{CAD790F5-A848-4B11-A2CA-67AE85DEC544}" dt="2023-04-01T17:48:19.873" v="3350"/>
          <ac:spMkLst>
            <pc:docMk/>
            <pc:sldMk cId="0" sldId="312"/>
            <ac:spMk id="82" creationId="{6D38DE6C-9B01-A1F7-8C8B-A31418EA719E}"/>
          </ac:spMkLst>
        </pc:spChg>
        <pc:spChg chg="mod">
          <ac:chgData name="Elizabeth Adeyinfa" userId="567d8f85-17a2-4140-8655-964cdb905534" providerId="ADAL" clId="{CAD790F5-A848-4B11-A2CA-67AE85DEC544}" dt="2023-04-01T17:48:19.873" v="3350"/>
          <ac:spMkLst>
            <pc:docMk/>
            <pc:sldMk cId="0" sldId="312"/>
            <ac:spMk id="83" creationId="{F39559DE-CCC6-E2A8-D332-2ABB183DC10B}"/>
          </ac:spMkLst>
        </pc:spChg>
        <pc:spChg chg="mod">
          <ac:chgData name="Elizabeth Adeyinfa" userId="567d8f85-17a2-4140-8655-964cdb905534" providerId="ADAL" clId="{CAD790F5-A848-4B11-A2CA-67AE85DEC544}" dt="2023-04-01T17:48:19.873" v="3350"/>
          <ac:spMkLst>
            <pc:docMk/>
            <pc:sldMk cId="0" sldId="312"/>
            <ac:spMk id="84" creationId="{9A73B018-DDAD-A597-1600-FE2F382E4D36}"/>
          </ac:spMkLst>
        </pc:spChg>
        <pc:spChg chg="mod">
          <ac:chgData name="Elizabeth Adeyinfa" userId="567d8f85-17a2-4140-8655-964cdb905534" providerId="ADAL" clId="{CAD790F5-A848-4B11-A2CA-67AE85DEC544}" dt="2023-04-01T17:48:19.873" v="3350"/>
          <ac:spMkLst>
            <pc:docMk/>
            <pc:sldMk cId="0" sldId="312"/>
            <ac:spMk id="85" creationId="{75E2F146-4C25-5E04-C721-8B765C9CA542}"/>
          </ac:spMkLst>
        </pc:spChg>
        <pc:spChg chg="mod">
          <ac:chgData name="Elizabeth Adeyinfa" userId="567d8f85-17a2-4140-8655-964cdb905534" providerId="ADAL" clId="{CAD790F5-A848-4B11-A2CA-67AE85DEC544}" dt="2023-04-01T17:48:19.873" v="3350"/>
          <ac:spMkLst>
            <pc:docMk/>
            <pc:sldMk cId="0" sldId="312"/>
            <ac:spMk id="86" creationId="{ED3FC8AD-B19F-4DAE-C07B-4E2B4E813B48}"/>
          </ac:spMkLst>
        </pc:spChg>
        <pc:spChg chg="mod">
          <ac:chgData name="Elizabeth Adeyinfa" userId="567d8f85-17a2-4140-8655-964cdb905534" providerId="ADAL" clId="{CAD790F5-A848-4B11-A2CA-67AE85DEC544}" dt="2023-04-01T17:48:19.873" v="3350"/>
          <ac:spMkLst>
            <pc:docMk/>
            <pc:sldMk cId="0" sldId="312"/>
            <ac:spMk id="87" creationId="{B8AF1D56-CB09-9C27-C5B6-D2102DAE188E}"/>
          </ac:spMkLst>
        </pc:spChg>
        <pc:spChg chg="mod">
          <ac:chgData name="Elizabeth Adeyinfa" userId="567d8f85-17a2-4140-8655-964cdb905534" providerId="ADAL" clId="{CAD790F5-A848-4B11-A2CA-67AE85DEC544}" dt="2023-04-01T17:48:19.873" v="3350"/>
          <ac:spMkLst>
            <pc:docMk/>
            <pc:sldMk cId="0" sldId="312"/>
            <ac:spMk id="88" creationId="{E72162F5-48BB-0E6A-6C2D-ABE75B4F3AEF}"/>
          </ac:spMkLst>
        </pc:spChg>
        <pc:spChg chg="mod">
          <ac:chgData name="Elizabeth Adeyinfa" userId="567d8f85-17a2-4140-8655-964cdb905534" providerId="ADAL" clId="{CAD790F5-A848-4B11-A2CA-67AE85DEC544}" dt="2023-04-01T17:48:19.873" v="3350"/>
          <ac:spMkLst>
            <pc:docMk/>
            <pc:sldMk cId="0" sldId="312"/>
            <ac:spMk id="89" creationId="{F001B34C-3FB8-2A08-5C26-1CA8E712D8DD}"/>
          </ac:spMkLst>
        </pc:spChg>
        <pc:spChg chg="mod">
          <ac:chgData name="Elizabeth Adeyinfa" userId="567d8f85-17a2-4140-8655-964cdb905534" providerId="ADAL" clId="{CAD790F5-A848-4B11-A2CA-67AE85DEC544}" dt="2023-04-01T17:48:19.873" v="3350"/>
          <ac:spMkLst>
            <pc:docMk/>
            <pc:sldMk cId="0" sldId="312"/>
            <ac:spMk id="90" creationId="{3A37065C-1DE3-A2DD-3B24-607C8F3821F0}"/>
          </ac:spMkLst>
        </pc:spChg>
        <pc:spChg chg="mod">
          <ac:chgData name="Elizabeth Adeyinfa" userId="567d8f85-17a2-4140-8655-964cdb905534" providerId="ADAL" clId="{CAD790F5-A848-4B11-A2CA-67AE85DEC544}" dt="2023-04-01T17:48:19.873" v="3350"/>
          <ac:spMkLst>
            <pc:docMk/>
            <pc:sldMk cId="0" sldId="312"/>
            <ac:spMk id="91" creationId="{A08986ED-5C44-8AF7-351D-4EC486B4A817}"/>
          </ac:spMkLst>
        </pc:spChg>
        <pc:spChg chg="mod">
          <ac:chgData name="Elizabeth Adeyinfa" userId="567d8f85-17a2-4140-8655-964cdb905534" providerId="ADAL" clId="{CAD790F5-A848-4B11-A2CA-67AE85DEC544}" dt="2023-04-01T17:48:19.873" v="3350"/>
          <ac:spMkLst>
            <pc:docMk/>
            <pc:sldMk cId="0" sldId="312"/>
            <ac:spMk id="92" creationId="{2F276C78-1C87-2A77-C460-FA5B508A14FF}"/>
          </ac:spMkLst>
        </pc:spChg>
        <pc:spChg chg="mod">
          <ac:chgData name="Elizabeth Adeyinfa" userId="567d8f85-17a2-4140-8655-964cdb905534" providerId="ADAL" clId="{CAD790F5-A848-4B11-A2CA-67AE85DEC544}" dt="2023-04-01T17:48:19.873" v="3350"/>
          <ac:spMkLst>
            <pc:docMk/>
            <pc:sldMk cId="0" sldId="312"/>
            <ac:spMk id="93" creationId="{0B780956-E6A1-2879-0C0C-9239946FDF22}"/>
          </ac:spMkLst>
        </pc:spChg>
        <pc:spChg chg="mod">
          <ac:chgData name="Elizabeth Adeyinfa" userId="567d8f85-17a2-4140-8655-964cdb905534" providerId="ADAL" clId="{CAD790F5-A848-4B11-A2CA-67AE85DEC544}" dt="2023-04-01T17:48:19.873" v="3350"/>
          <ac:spMkLst>
            <pc:docMk/>
            <pc:sldMk cId="0" sldId="312"/>
            <ac:spMk id="94" creationId="{AACD40EA-FD7C-D4F2-2613-20624F19E5E1}"/>
          </ac:spMkLst>
        </pc:spChg>
        <pc:spChg chg="mod">
          <ac:chgData name="Elizabeth Adeyinfa" userId="567d8f85-17a2-4140-8655-964cdb905534" providerId="ADAL" clId="{CAD790F5-A848-4B11-A2CA-67AE85DEC544}" dt="2023-04-01T17:48:19.873" v="3350"/>
          <ac:spMkLst>
            <pc:docMk/>
            <pc:sldMk cId="0" sldId="312"/>
            <ac:spMk id="95" creationId="{CF28A627-C5F2-1DE0-4F77-A60F6DC764BF}"/>
          </ac:spMkLst>
        </pc:spChg>
        <pc:spChg chg="mod">
          <ac:chgData name="Elizabeth Adeyinfa" userId="567d8f85-17a2-4140-8655-964cdb905534" providerId="ADAL" clId="{CAD790F5-A848-4B11-A2CA-67AE85DEC544}" dt="2023-04-01T17:48:19.873" v="3350"/>
          <ac:spMkLst>
            <pc:docMk/>
            <pc:sldMk cId="0" sldId="312"/>
            <ac:spMk id="96" creationId="{1E7011FE-33B9-EF63-CBF5-5A66B56D9EC6}"/>
          </ac:spMkLst>
        </pc:spChg>
        <pc:spChg chg="mod">
          <ac:chgData name="Elizabeth Adeyinfa" userId="567d8f85-17a2-4140-8655-964cdb905534" providerId="ADAL" clId="{CAD790F5-A848-4B11-A2CA-67AE85DEC544}" dt="2023-04-01T17:48:19.873" v="3350"/>
          <ac:spMkLst>
            <pc:docMk/>
            <pc:sldMk cId="0" sldId="312"/>
            <ac:spMk id="97" creationId="{610B25D6-8378-2CBC-3B54-29C7703C7424}"/>
          </ac:spMkLst>
        </pc:spChg>
        <pc:spChg chg="mod">
          <ac:chgData name="Elizabeth Adeyinfa" userId="567d8f85-17a2-4140-8655-964cdb905534" providerId="ADAL" clId="{CAD790F5-A848-4B11-A2CA-67AE85DEC544}" dt="2023-04-01T17:48:19.873" v="3350"/>
          <ac:spMkLst>
            <pc:docMk/>
            <pc:sldMk cId="0" sldId="312"/>
            <ac:spMk id="98" creationId="{5AF36E7C-BD80-30A7-9F97-E601787A624C}"/>
          </ac:spMkLst>
        </pc:spChg>
        <pc:spChg chg="mod">
          <ac:chgData name="Elizabeth Adeyinfa" userId="567d8f85-17a2-4140-8655-964cdb905534" providerId="ADAL" clId="{CAD790F5-A848-4B11-A2CA-67AE85DEC544}" dt="2023-04-01T17:48:19.873" v="3350"/>
          <ac:spMkLst>
            <pc:docMk/>
            <pc:sldMk cId="0" sldId="312"/>
            <ac:spMk id="99" creationId="{C20D93D9-03F7-9CC3-6105-9D9B4A459563}"/>
          </ac:spMkLst>
        </pc:spChg>
        <pc:spChg chg="mod">
          <ac:chgData name="Elizabeth Adeyinfa" userId="567d8f85-17a2-4140-8655-964cdb905534" providerId="ADAL" clId="{CAD790F5-A848-4B11-A2CA-67AE85DEC544}" dt="2023-04-01T17:48:19.873" v="3350"/>
          <ac:spMkLst>
            <pc:docMk/>
            <pc:sldMk cId="0" sldId="312"/>
            <ac:spMk id="100" creationId="{52A42C21-722A-EDD7-3A63-62711FE25239}"/>
          </ac:spMkLst>
        </pc:spChg>
        <pc:spChg chg="mod">
          <ac:chgData name="Elizabeth Adeyinfa" userId="567d8f85-17a2-4140-8655-964cdb905534" providerId="ADAL" clId="{CAD790F5-A848-4B11-A2CA-67AE85DEC544}" dt="2023-04-01T17:48:19.873" v="3350"/>
          <ac:spMkLst>
            <pc:docMk/>
            <pc:sldMk cId="0" sldId="312"/>
            <ac:spMk id="101" creationId="{7452F232-685B-FCF4-0984-FF92D359E857}"/>
          </ac:spMkLst>
        </pc:spChg>
        <pc:spChg chg="mod">
          <ac:chgData name="Elizabeth Adeyinfa" userId="567d8f85-17a2-4140-8655-964cdb905534" providerId="ADAL" clId="{CAD790F5-A848-4B11-A2CA-67AE85DEC544}" dt="2023-04-01T17:48:19.873" v="3350"/>
          <ac:spMkLst>
            <pc:docMk/>
            <pc:sldMk cId="0" sldId="312"/>
            <ac:spMk id="102" creationId="{D091313C-7371-B723-4BD5-EEF17AA943B4}"/>
          </ac:spMkLst>
        </pc:spChg>
        <pc:spChg chg="mod">
          <ac:chgData name="Elizabeth Adeyinfa" userId="567d8f85-17a2-4140-8655-964cdb905534" providerId="ADAL" clId="{CAD790F5-A848-4B11-A2CA-67AE85DEC544}" dt="2023-04-01T17:48:19.873" v="3350"/>
          <ac:spMkLst>
            <pc:docMk/>
            <pc:sldMk cId="0" sldId="312"/>
            <ac:spMk id="103" creationId="{ABA3C2FB-3F56-4CF7-F65E-41D09D667A58}"/>
          </ac:spMkLst>
        </pc:spChg>
        <pc:spChg chg="mod">
          <ac:chgData name="Elizabeth Adeyinfa" userId="567d8f85-17a2-4140-8655-964cdb905534" providerId="ADAL" clId="{CAD790F5-A848-4B11-A2CA-67AE85DEC544}" dt="2023-04-01T17:48:19.873" v="3350"/>
          <ac:spMkLst>
            <pc:docMk/>
            <pc:sldMk cId="0" sldId="312"/>
            <ac:spMk id="104" creationId="{1F669D55-6E48-7A6A-1668-9A00DCDDDFD1}"/>
          </ac:spMkLst>
        </pc:spChg>
        <pc:spChg chg="mod">
          <ac:chgData name="Elizabeth Adeyinfa" userId="567d8f85-17a2-4140-8655-964cdb905534" providerId="ADAL" clId="{CAD790F5-A848-4B11-A2CA-67AE85DEC544}" dt="2023-04-01T17:48:19.873" v="3350"/>
          <ac:spMkLst>
            <pc:docMk/>
            <pc:sldMk cId="0" sldId="312"/>
            <ac:spMk id="105" creationId="{2F1FB8DD-CCA9-695F-D330-DD758E9CDA41}"/>
          </ac:spMkLst>
        </pc:spChg>
        <pc:grpChg chg="add mod">
          <ac:chgData name="Elizabeth Adeyinfa" userId="567d8f85-17a2-4140-8655-964cdb905534" providerId="ADAL" clId="{CAD790F5-A848-4B11-A2CA-67AE85DEC544}" dt="2023-04-01T17:47:07.736" v="3344" actId="1076"/>
          <ac:grpSpMkLst>
            <pc:docMk/>
            <pc:sldMk cId="0" sldId="312"/>
            <ac:grpSpMk id="2" creationId="{C166AC4B-8A34-C994-5264-B0B1FAE1BB8F}"/>
          </ac:grpSpMkLst>
        </pc:grpChg>
        <pc:grpChg chg="add del mod">
          <ac:chgData name="Elizabeth Adeyinfa" userId="567d8f85-17a2-4140-8655-964cdb905534" providerId="ADAL" clId="{CAD790F5-A848-4B11-A2CA-67AE85DEC544}" dt="2023-04-03T06:18:49.270" v="16851" actId="478"/>
          <ac:grpSpMkLst>
            <pc:docMk/>
            <pc:sldMk cId="0" sldId="312"/>
            <ac:grpSpMk id="6" creationId="{800DC0CC-933E-C131-B49D-6EE85C6FBA8A}"/>
          </ac:grpSpMkLst>
        </pc:grpChg>
        <pc:grpChg chg="add mod">
          <ac:chgData name="Elizabeth Adeyinfa" userId="567d8f85-17a2-4140-8655-964cdb905534" providerId="ADAL" clId="{CAD790F5-A848-4B11-A2CA-67AE85DEC544}" dt="2023-04-01T17:47:17.196" v="3346" actId="1076"/>
          <ac:grpSpMkLst>
            <pc:docMk/>
            <pc:sldMk cId="0" sldId="312"/>
            <ac:grpSpMk id="9" creationId="{2B94DD12-EF6C-1E29-CF54-CE19F9315973}"/>
          </ac:grpSpMkLst>
        </pc:grpChg>
        <pc:grpChg chg="add del mod">
          <ac:chgData name="Elizabeth Adeyinfa" userId="567d8f85-17a2-4140-8655-964cdb905534" providerId="ADAL" clId="{CAD790F5-A848-4B11-A2CA-67AE85DEC544}" dt="2023-04-03T06:16:41.407" v="16805" actId="478"/>
          <ac:grpSpMkLst>
            <pc:docMk/>
            <pc:sldMk cId="0" sldId="312"/>
            <ac:grpSpMk id="16" creationId="{CCFED1C4-F79A-E650-15D8-669A6DF1C32A}"/>
          </ac:grpSpMkLst>
        </pc:grpChg>
        <pc:grpChg chg="add del mod">
          <ac:chgData name="Elizabeth Adeyinfa" userId="567d8f85-17a2-4140-8655-964cdb905534" providerId="ADAL" clId="{CAD790F5-A848-4B11-A2CA-67AE85DEC544}" dt="2023-04-01T22:59:46.594" v="8704" actId="478"/>
          <ac:grpSpMkLst>
            <pc:docMk/>
            <pc:sldMk cId="0" sldId="312"/>
            <ac:grpSpMk id="19" creationId="{3067E0BD-BEA4-CD63-2186-4DFB2AE467B0}"/>
          </ac:grpSpMkLst>
        </pc:grpChg>
        <pc:grpChg chg="del mod">
          <ac:chgData name="Elizabeth Adeyinfa" userId="567d8f85-17a2-4140-8655-964cdb905534" providerId="ADAL" clId="{CAD790F5-A848-4B11-A2CA-67AE85DEC544}" dt="2023-04-03T06:21:51.314" v="16932" actId="478"/>
          <ac:grpSpMkLst>
            <pc:docMk/>
            <pc:sldMk cId="0" sldId="312"/>
            <ac:grpSpMk id="19" creationId="{72647558-8309-61B5-BA11-72E22959B24B}"/>
          </ac:grpSpMkLst>
        </pc:grpChg>
        <pc:grpChg chg="del mod">
          <ac:chgData name="Elizabeth Adeyinfa" userId="567d8f85-17a2-4140-8655-964cdb905534" providerId="ADAL" clId="{CAD790F5-A848-4B11-A2CA-67AE85DEC544}" dt="2023-04-03T06:21:57.994" v="16934" actId="478"/>
          <ac:grpSpMkLst>
            <pc:docMk/>
            <pc:sldMk cId="0" sldId="312"/>
            <ac:grpSpMk id="20" creationId="{C74A20C6-130B-C029-2BA2-201D587FABA5}"/>
          </ac:grpSpMkLst>
        </pc:grpChg>
        <pc:grpChg chg="del mod">
          <ac:chgData name="Elizabeth Adeyinfa" userId="567d8f85-17a2-4140-8655-964cdb905534" providerId="ADAL" clId="{CAD790F5-A848-4B11-A2CA-67AE85DEC544}" dt="2023-04-03T06:19:55.140" v="16877" actId="478"/>
          <ac:grpSpMkLst>
            <pc:docMk/>
            <pc:sldMk cId="0" sldId="312"/>
            <ac:grpSpMk id="23" creationId="{EBF8AE49-747D-7D70-2FAC-D2A4FD8DAD66}"/>
          </ac:grpSpMkLst>
        </pc:grpChg>
        <pc:grpChg chg="add del mod">
          <ac:chgData name="Elizabeth Adeyinfa" userId="567d8f85-17a2-4140-8655-964cdb905534" providerId="ADAL" clId="{CAD790F5-A848-4B11-A2CA-67AE85DEC544}" dt="2023-04-03T06:20:17.227" v="16882" actId="165"/>
          <ac:grpSpMkLst>
            <pc:docMk/>
            <pc:sldMk cId="0" sldId="312"/>
            <ac:grpSpMk id="27" creationId="{1D7E469C-D7AE-9E3F-D5F2-1B198F818F13}"/>
          </ac:grpSpMkLst>
        </pc:grpChg>
        <pc:grpChg chg="del">
          <ac:chgData name="Elizabeth Adeyinfa" userId="567d8f85-17a2-4140-8655-964cdb905534" providerId="ADAL" clId="{CAD790F5-A848-4B11-A2CA-67AE85DEC544}" dt="2023-04-01T17:46:58.962" v="3342" actId="478"/>
          <ac:grpSpMkLst>
            <pc:docMk/>
            <pc:sldMk cId="0" sldId="312"/>
            <ac:grpSpMk id="36" creationId="{77636DC1-A001-24A7-F586-8476B2548455}"/>
          </ac:grpSpMkLst>
        </pc:grpChg>
        <pc:grpChg chg="del">
          <ac:chgData name="Elizabeth Adeyinfa" userId="567d8f85-17a2-4140-8655-964cdb905534" providerId="ADAL" clId="{CAD790F5-A848-4B11-A2CA-67AE85DEC544}" dt="2023-04-01T17:46:58.962" v="3342" actId="478"/>
          <ac:grpSpMkLst>
            <pc:docMk/>
            <pc:sldMk cId="0" sldId="312"/>
            <ac:grpSpMk id="39" creationId="{B378551C-F998-22A7-A001-57F74FA53D54}"/>
          </ac:grpSpMkLst>
        </pc:grpChg>
        <pc:grpChg chg="del">
          <ac:chgData name="Elizabeth Adeyinfa" userId="567d8f85-17a2-4140-8655-964cdb905534" providerId="ADAL" clId="{CAD790F5-A848-4B11-A2CA-67AE85DEC544}" dt="2023-04-01T17:46:58.962" v="3342" actId="478"/>
          <ac:grpSpMkLst>
            <pc:docMk/>
            <pc:sldMk cId="0" sldId="312"/>
            <ac:grpSpMk id="42" creationId="{A083F631-FBAB-A9BE-2934-27CDAF01527F}"/>
          </ac:grpSpMkLst>
        </pc:grpChg>
        <pc:grpChg chg="del">
          <ac:chgData name="Elizabeth Adeyinfa" userId="567d8f85-17a2-4140-8655-964cdb905534" providerId="ADAL" clId="{CAD790F5-A848-4B11-A2CA-67AE85DEC544}" dt="2023-04-01T17:46:58.962" v="3342" actId="478"/>
          <ac:grpSpMkLst>
            <pc:docMk/>
            <pc:sldMk cId="0" sldId="312"/>
            <ac:grpSpMk id="45" creationId="{82575718-14D6-F36C-E74A-06AB07B1B35F}"/>
          </ac:grpSpMkLst>
        </pc:grpChg>
        <pc:picChg chg="mod">
          <ac:chgData name="Elizabeth Adeyinfa" userId="567d8f85-17a2-4140-8655-964cdb905534" providerId="ADAL" clId="{CAD790F5-A848-4B11-A2CA-67AE85DEC544}" dt="2023-04-03T06:20:33.169" v="16884" actId="14861"/>
          <ac:picMkLst>
            <pc:docMk/>
            <pc:sldMk cId="0" sldId="312"/>
            <ac:picMk id="2" creationId="{D406E279-E880-8285-DC2E-7703E2D9CDB1}"/>
          </ac:picMkLst>
        </pc:picChg>
        <pc:picChg chg="mod topLvl">
          <ac:chgData name="Elizabeth Adeyinfa" userId="567d8f85-17a2-4140-8655-964cdb905534" providerId="ADAL" clId="{CAD790F5-A848-4B11-A2CA-67AE85DEC544}" dt="2023-04-03T06:20:25.522" v="16883" actId="14861"/>
          <ac:picMkLst>
            <pc:docMk/>
            <pc:sldMk cId="0" sldId="312"/>
            <ac:picMk id="9" creationId="{1C8C3F93-68F8-B5BB-11F9-7EFF59DCD2C4}"/>
          </ac:picMkLst>
        </pc:picChg>
        <pc:picChg chg="mod">
          <ac:chgData name="Elizabeth Adeyinfa" userId="567d8f85-17a2-4140-8655-964cdb905534" providerId="ADAL" clId="{CAD790F5-A848-4B11-A2CA-67AE85DEC544}" dt="2023-04-03T06:20:33.169" v="16884" actId="14861"/>
          <ac:picMkLst>
            <pc:docMk/>
            <pc:sldMk cId="0" sldId="312"/>
            <ac:picMk id="21" creationId="{F2EC05E0-EEC2-D36E-FEA3-66ADDBD49105}"/>
          </ac:picMkLst>
        </pc:picChg>
        <pc:picChg chg="mod">
          <ac:chgData name="Elizabeth Adeyinfa" userId="567d8f85-17a2-4140-8655-964cdb905534" providerId="ADAL" clId="{CAD790F5-A848-4B11-A2CA-67AE85DEC544}" dt="2023-04-03T06:20:33.169" v="16884" actId="14861"/>
          <ac:picMkLst>
            <pc:docMk/>
            <pc:sldMk cId="0" sldId="312"/>
            <ac:picMk id="22" creationId="{C17E7E14-2A47-85AA-BB9E-E9FD088FCDC9}"/>
          </ac:picMkLst>
        </pc:picChg>
        <pc:picChg chg="add mod ord">
          <ac:chgData name="Elizabeth Adeyinfa" userId="567d8f85-17a2-4140-8655-964cdb905534" providerId="ADAL" clId="{CAD790F5-A848-4B11-A2CA-67AE85DEC544}" dt="2023-04-03T06:20:33.169" v="16884" actId="14861"/>
          <ac:picMkLst>
            <pc:docMk/>
            <pc:sldMk cId="0" sldId="312"/>
            <ac:picMk id="26" creationId="{55275072-FB36-351A-5ECB-65052DB44E43}"/>
          </ac:picMkLst>
        </pc:picChg>
        <pc:picChg chg="mod">
          <ac:chgData name="Elizabeth Adeyinfa" userId="567d8f85-17a2-4140-8655-964cdb905534" providerId="ADAL" clId="{CAD790F5-A848-4B11-A2CA-67AE85DEC544}" dt="2023-04-03T03:14:12.117" v="14382" actId="1038"/>
          <ac:picMkLst>
            <pc:docMk/>
            <pc:sldMk cId="0" sldId="312"/>
            <ac:picMk id="55" creationId="{9DAE02BF-26B5-522E-7F83-106E12C6D298}"/>
          </ac:picMkLst>
        </pc:picChg>
        <pc:cxnChg chg="add mod">
          <ac:chgData name="Elizabeth Adeyinfa" userId="567d8f85-17a2-4140-8655-964cdb905534" providerId="ADAL" clId="{CAD790F5-A848-4B11-A2CA-67AE85DEC544}" dt="2023-04-01T22:59:40.730" v="8703" actId="14861"/>
          <ac:cxnSpMkLst>
            <pc:docMk/>
            <pc:sldMk cId="0" sldId="312"/>
            <ac:cxnSpMk id="106" creationId="{1EF582EA-8FD2-CB20-AC05-65DA2FAAC09E}"/>
          </ac:cxnSpMkLst>
        </pc:cxnChg>
        <pc:cxnChg chg="add mod">
          <ac:chgData name="Elizabeth Adeyinfa" userId="567d8f85-17a2-4140-8655-964cdb905534" providerId="ADAL" clId="{CAD790F5-A848-4B11-A2CA-67AE85DEC544}" dt="2023-04-03T03:14:37.723" v="14398" actId="14100"/>
          <ac:cxnSpMkLst>
            <pc:docMk/>
            <pc:sldMk cId="0" sldId="312"/>
            <ac:cxnSpMk id="108" creationId="{1BB2B5BF-34A2-6033-A169-327435138724}"/>
          </ac:cxnSpMkLst>
        </pc:cxnChg>
      </pc:sldChg>
      <pc:sldChg chg="addSp delSp modSp add mod ord modTransition modClrScheme chgLayout modNotesTx">
        <pc:chgData name="Elizabeth Adeyinfa" userId="567d8f85-17a2-4140-8655-964cdb905534" providerId="ADAL" clId="{CAD790F5-A848-4B11-A2CA-67AE85DEC544}" dt="2023-04-03T15:07:28.038" v="18209" actId="20577"/>
        <pc:sldMkLst>
          <pc:docMk/>
          <pc:sldMk cId="0" sldId="313"/>
        </pc:sldMkLst>
        <pc:spChg chg="mod">
          <ac:chgData name="Elizabeth Adeyinfa" userId="567d8f85-17a2-4140-8655-964cdb905534" providerId="ADAL" clId="{CAD790F5-A848-4B11-A2CA-67AE85DEC544}" dt="2023-04-03T06:35:14.958" v="17068" actId="1076"/>
          <ac:spMkLst>
            <pc:docMk/>
            <pc:sldMk cId="0" sldId="313"/>
            <ac:spMk id="2" creationId="{00000000-0000-0000-0000-000000000000}"/>
          </ac:spMkLst>
        </pc:spChg>
        <pc:spChg chg="mod ord">
          <ac:chgData name="Elizabeth Adeyinfa" userId="567d8f85-17a2-4140-8655-964cdb905534" providerId="ADAL" clId="{CAD790F5-A848-4B11-A2CA-67AE85DEC544}" dt="2023-04-03T06:35:09.106" v="17067" actId="20577"/>
          <ac:spMkLst>
            <pc:docMk/>
            <pc:sldMk cId="0" sldId="313"/>
            <ac:spMk id="3" creationId="{00000000-0000-0000-0000-000000000000}"/>
          </ac:spMkLst>
        </pc:spChg>
        <pc:spChg chg="mod">
          <ac:chgData name="Elizabeth Adeyinfa" userId="567d8f85-17a2-4140-8655-964cdb905534" providerId="ADAL" clId="{CAD790F5-A848-4B11-A2CA-67AE85DEC544}" dt="2023-04-01T17:49:50.959" v="3374"/>
          <ac:spMkLst>
            <pc:docMk/>
            <pc:sldMk cId="0" sldId="313"/>
            <ac:spMk id="6" creationId="{36BB7BE2-83B3-AB50-8C68-9B7D1DA40520}"/>
          </ac:spMkLst>
        </pc:spChg>
        <pc:spChg chg="mod">
          <ac:chgData name="Elizabeth Adeyinfa" userId="567d8f85-17a2-4140-8655-964cdb905534" providerId="ADAL" clId="{CAD790F5-A848-4B11-A2CA-67AE85DEC544}" dt="2023-04-01T17:49:50.959" v="3374"/>
          <ac:spMkLst>
            <pc:docMk/>
            <pc:sldMk cId="0" sldId="313"/>
            <ac:spMk id="7" creationId="{49E08008-90E5-15BC-4EC7-A0EB5A88AFE9}"/>
          </ac:spMkLst>
        </pc:spChg>
        <pc:spChg chg="mod">
          <ac:chgData name="Elizabeth Adeyinfa" userId="567d8f85-17a2-4140-8655-964cdb905534" providerId="ADAL" clId="{CAD790F5-A848-4B11-A2CA-67AE85DEC544}" dt="2023-04-01T17:49:50.959" v="3374"/>
          <ac:spMkLst>
            <pc:docMk/>
            <pc:sldMk cId="0" sldId="313"/>
            <ac:spMk id="8" creationId="{F2AB7BA2-3677-0EAE-6DC3-1ECE93B66E29}"/>
          </ac:spMkLst>
        </pc:spChg>
        <pc:spChg chg="mod">
          <ac:chgData name="Elizabeth Adeyinfa" userId="567d8f85-17a2-4140-8655-964cdb905534" providerId="ADAL" clId="{CAD790F5-A848-4B11-A2CA-67AE85DEC544}" dt="2023-04-01T17:49:50.959" v="3374"/>
          <ac:spMkLst>
            <pc:docMk/>
            <pc:sldMk cId="0" sldId="313"/>
            <ac:spMk id="9" creationId="{06C8304B-3F85-402D-743A-6827B3BA9660}"/>
          </ac:spMkLst>
        </pc:spChg>
        <pc:spChg chg="add del mod">
          <ac:chgData name="Elizabeth Adeyinfa" userId="567d8f85-17a2-4140-8655-964cdb905534" providerId="ADAL" clId="{CAD790F5-A848-4B11-A2CA-67AE85DEC544}" dt="2023-04-03T06:41:07.701" v="17161" actId="478"/>
          <ac:spMkLst>
            <pc:docMk/>
            <pc:sldMk cId="0" sldId="313"/>
            <ac:spMk id="9" creationId="{1980F3D1-7053-A0A7-0D13-9BFCB7D99B64}"/>
          </ac:spMkLst>
        </pc:spChg>
        <pc:spChg chg="mod">
          <ac:chgData name="Elizabeth Adeyinfa" userId="567d8f85-17a2-4140-8655-964cdb905534" providerId="ADAL" clId="{CAD790F5-A848-4B11-A2CA-67AE85DEC544}" dt="2023-04-01T17:49:50.959" v="3374"/>
          <ac:spMkLst>
            <pc:docMk/>
            <pc:sldMk cId="0" sldId="313"/>
            <ac:spMk id="10" creationId="{51C3E709-8516-4BE4-F8E3-EB8267055301}"/>
          </ac:spMkLst>
        </pc:spChg>
        <pc:spChg chg="del">
          <ac:chgData name="Elizabeth Adeyinfa" userId="567d8f85-17a2-4140-8655-964cdb905534" providerId="ADAL" clId="{CAD790F5-A848-4B11-A2CA-67AE85DEC544}" dt="2023-04-03T06:41:30.683" v="17162" actId="478"/>
          <ac:spMkLst>
            <pc:docMk/>
            <pc:sldMk cId="0" sldId="313"/>
            <ac:spMk id="10" creationId="{E7BDE41A-D10C-0565-2BAC-DA72F53ECD13}"/>
          </ac:spMkLst>
        </pc:spChg>
        <pc:spChg chg="mod">
          <ac:chgData name="Elizabeth Adeyinfa" userId="567d8f85-17a2-4140-8655-964cdb905534" providerId="ADAL" clId="{CAD790F5-A848-4B11-A2CA-67AE85DEC544}" dt="2023-04-01T17:49:50.959" v="3374"/>
          <ac:spMkLst>
            <pc:docMk/>
            <pc:sldMk cId="0" sldId="313"/>
            <ac:spMk id="11" creationId="{2BAD5CF6-D68C-CBB2-2399-77A73917192E}"/>
          </ac:spMkLst>
        </pc:spChg>
        <pc:spChg chg="add mod">
          <ac:chgData name="Elizabeth Adeyinfa" userId="567d8f85-17a2-4140-8655-964cdb905534" providerId="ADAL" clId="{CAD790F5-A848-4B11-A2CA-67AE85DEC544}" dt="2023-04-03T06:45:45.106" v="17225"/>
          <ac:spMkLst>
            <pc:docMk/>
            <pc:sldMk cId="0" sldId="313"/>
            <ac:spMk id="11" creationId="{41EB9BB3-4850-2C55-3AB7-29B1C00CB8D0}"/>
          </ac:spMkLst>
        </pc:spChg>
        <pc:spChg chg="mod">
          <ac:chgData name="Elizabeth Adeyinfa" userId="567d8f85-17a2-4140-8655-964cdb905534" providerId="ADAL" clId="{CAD790F5-A848-4B11-A2CA-67AE85DEC544}" dt="2023-04-01T17:49:50.959" v="3374"/>
          <ac:spMkLst>
            <pc:docMk/>
            <pc:sldMk cId="0" sldId="313"/>
            <ac:spMk id="12" creationId="{5FDD007B-B783-D1FA-6EF9-70BF0B7F382B}"/>
          </ac:spMkLst>
        </pc:spChg>
        <pc:spChg chg="mod">
          <ac:chgData name="Elizabeth Adeyinfa" userId="567d8f85-17a2-4140-8655-964cdb905534" providerId="ADAL" clId="{CAD790F5-A848-4B11-A2CA-67AE85DEC544}" dt="2023-04-01T17:49:50.959" v="3374"/>
          <ac:spMkLst>
            <pc:docMk/>
            <pc:sldMk cId="0" sldId="313"/>
            <ac:spMk id="13" creationId="{9AFC31ED-5AE8-B818-C021-BA029A667ADD}"/>
          </ac:spMkLst>
        </pc:spChg>
        <pc:spChg chg="mod">
          <ac:chgData name="Elizabeth Adeyinfa" userId="567d8f85-17a2-4140-8655-964cdb905534" providerId="ADAL" clId="{CAD790F5-A848-4B11-A2CA-67AE85DEC544}" dt="2023-04-01T17:49:50.959" v="3374"/>
          <ac:spMkLst>
            <pc:docMk/>
            <pc:sldMk cId="0" sldId="313"/>
            <ac:spMk id="14" creationId="{AA59D226-DD74-502B-EB52-05C661FBC777}"/>
          </ac:spMkLst>
        </pc:spChg>
        <pc:spChg chg="mod">
          <ac:chgData name="Elizabeth Adeyinfa" userId="567d8f85-17a2-4140-8655-964cdb905534" providerId="ADAL" clId="{CAD790F5-A848-4B11-A2CA-67AE85DEC544}" dt="2023-04-01T17:49:50.959" v="3374"/>
          <ac:spMkLst>
            <pc:docMk/>
            <pc:sldMk cId="0" sldId="313"/>
            <ac:spMk id="15" creationId="{413C87A2-6FF0-EB89-CA75-7F536E11D89E}"/>
          </ac:spMkLst>
        </pc:spChg>
        <pc:spChg chg="mod">
          <ac:chgData name="Elizabeth Adeyinfa" userId="567d8f85-17a2-4140-8655-964cdb905534" providerId="ADAL" clId="{CAD790F5-A848-4B11-A2CA-67AE85DEC544}" dt="2023-04-01T17:49:50.959" v="3374"/>
          <ac:spMkLst>
            <pc:docMk/>
            <pc:sldMk cId="0" sldId="313"/>
            <ac:spMk id="16" creationId="{748D628B-3745-B17A-F357-67766335ACF4}"/>
          </ac:spMkLst>
        </pc:spChg>
        <pc:spChg chg="mod">
          <ac:chgData name="Elizabeth Adeyinfa" userId="567d8f85-17a2-4140-8655-964cdb905534" providerId="ADAL" clId="{CAD790F5-A848-4B11-A2CA-67AE85DEC544}" dt="2023-04-01T17:49:50.959" v="3374"/>
          <ac:spMkLst>
            <pc:docMk/>
            <pc:sldMk cId="0" sldId="313"/>
            <ac:spMk id="17" creationId="{F5814384-B7F7-5CB5-7C52-826F91D4B127}"/>
          </ac:spMkLst>
        </pc:spChg>
        <pc:spChg chg="mod">
          <ac:chgData name="Elizabeth Adeyinfa" userId="567d8f85-17a2-4140-8655-964cdb905534" providerId="ADAL" clId="{CAD790F5-A848-4B11-A2CA-67AE85DEC544}" dt="2023-04-01T17:49:50.959" v="3374"/>
          <ac:spMkLst>
            <pc:docMk/>
            <pc:sldMk cId="0" sldId="313"/>
            <ac:spMk id="18" creationId="{3067593F-4648-5405-3374-09D574F31621}"/>
          </ac:spMkLst>
        </pc:spChg>
        <pc:spChg chg="mod">
          <ac:chgData name="Elizabeth Adeyinfa" userId="567d8f85-17a2-4140-8655-964cdb905534" providerId="ADAL" clId="{CAD790F5-A848-4B11-A2CA-67AE85DEC544}" dt="2023-04-01T17:49:50.959" v="3374"/>
          <ac:spMkLst>
            <pc:docMk/>
            <pc:sldMk cId="0" sldId="313"/>
            <ac:spMk id="19" creationId="{0332E209-14EC-88E8-5CEA-AA7B93E28B78}"/>
          </ac:spMkLst>
        </pc:spChg>
        <pc:spChg chg="mod">
          <ac:chgData name="Elizabeth Adeyinfa" userId="567d8f85-17a2-4140-8655-964cdb905534" providerId="ADAL" clId="{CAD790F5-A848-4B11-A2CA-67AE85DEC544}" dt="2023-04-01T17:49:50.959" v="3374"/>
          <ac:spMkLst>
            <pc:docMk/>
            <pc:sldMk cId="0" sldId="313"/>
            <ac:spMk id="20" creationId="{61F07C79-C948-D3E5-F487-953D83DB12C2}"/>
          </ac:spMkLst>
        </pc:spChg>
        <pc:spChg chg="mod">
          <ac:chgData name="Elizabeth Adeyinfa" userId="567d8f85-17a2-4140-8655-964cdb905534" providerId="ADAL" clId="{CAD790F5-A848-4B11-A2CA-67AE85DEC544}" dt="2023-04-01T17:49:50.959" v="3374"/>
          <ac:spMkLst>
            <pc:docMk/>
            <pc:sldMk cId="0" sldId="313"/>
            <ac:spMk id="21" creationId="{07E4D5DF-4186-92E4-7DBF-A9376199D5D9}"/>
          </ac:spMkLst>
        </pc:spChg>
        <pc:spChg chg="mod">
          <ac:chgData name="Elizabeth Adeyinfa" userId="567d8f85-17a2-4140-8655-964cdb905534" providerId="ADAL" clId="{CAD790F5-A848-4B11-A2CA-67AE85DEC544}" dt="2023-04-01T17:49:50.959" v="3374"/>
          <ac:spMkLst>
            <pc:docMk/>
            <pc:sldMk cId="0" sldId="313"/>
            <ac:spMk id="22" creationId="{EC97F1CB-D4A2-9FEF-4327-9FF59C1A538C}"/>
          </ac:spMkLst>
        </pc:spChg>
        <pc:spChg chg="mod">
          <ac:chgData name="Elizabeth Adeyinfa" userId="567d8f85-17a2-4140-8655-964cdb905534" providerId="ADAL" clId="{CAD790F5-A848-4B11-A2CA-67AE85DEC544}" dt="2023-04-01T17:49:50.959" v="3374"/>
          <ac:spMkLst>
            <pc:docMk/>
            <pc:sldMk cId="0" sldId="313"/>
            <ac:spMk id="23" creationId="{92C23447-5351-375C-068F-AA71C4C00E6C}"/>
          </ac:spMkLst>
        </pc:spChg>
        <pc:spChg chg="mod">
          <ac:chgData name="Elizabeth Adeyinfa" userId="567d8f85-17a2-4140-8655-964cdb905534" providerId="ADAL" clId="{CAD790F5-A848-4B11-A2CA-67AE85DEC544}" dt="2023-04-01T17:49:50.959" v="3374"/>
          <ac:spMkLst>
            <pc:docMk/>
            <pc:sldMk cId="0" sldId="313"/>
            <ac:spMk id="24" creationId="{7AB15627-98D3-8310-ADC3-009C2AA7EFFA}"/>
          </ac:spMkLst>
        </pc:spChg>
        <pc:spChg chg="mod">
          <ac:chgData name="Elizabeth Adeyinfa" userId="567d8f85-17a2-4140-8655-964cdb905534" providerId="ADAL" clId="{CAD790F5-A848-4B11-A2CA-67AE85DEC544}" dt="2023-04-01T17:49:50.959" v="3374"/>
          <ac:spMkLst>
            <pc:docMk/>
            <pc:sldMk cId="0" sldId="313"/>
            <ac:spMk id="25" creationId="{0390E937-7E75-DCB9-0C02-9142238E48F7}"/>
          </ac:spMkLst>
        </pc:spChg>
        <pc:spChg chg="mod">
          <ac:chgData name="Elizabeth Adeyinfa" userId="567d8f85-17a2-4140-8655-964cdb905534" providerId="ADAL" clId="{CAD790F5-A848-4B11-A2CA-67AE85DEC544}" dt="2023-04-01T17:49:50.959" v="3374"/>
          <ac:spMkLst>
            <pc:docMk/>
            <pc:sldMk cId="0" sldId="313"/>
            <ac:spMk id="26" creationId="{2B21C237-E8C3-C1E1-BE61-13A49058A810}"/>
          </ac:spMkLst>
        </pc:spChg>
        <pc:spChg chg="mod">
          <ac:chgData name="Elizabeth Adeyinfa" userId="567d8f85-17a2-4140-8655-964cdb905534" providerId="ADAL" clId="{CAD790F5-A848-4B11-A2CA-67AE85DEC544}" dt="2023-04-01T17:49:50.959" v="3374"/>
          <ac:spMkLst>
            <pc:docMk/>
            <pc:sldMk cId="0" sldId="313"/>
            <ac:spMk id="27" creationId="{5D1B0D32-9067-D202-E5A1-C0B2DEF41BF7}"/>
          </ac:spMkLst>
        </pc:spChg>
        <pc:spChg chg="mod">
          <ac:chgData name="Elizabeth Adeyinfa" userId="567d8f85-17a2-4140-8655-964cdb905534" providerId="ADAL" clId="{CAD790F5-A848-4B11-A2CA-67AE85DEC544}" dt="2023-04-01T17:49:50.959" v="3374"/>
          <ac:spMkLst>
            <pc:docMk/>
            <pc:sldMk cId="0" sldId="313"/>
            <ac:spMk id="28" creationId="{5E04FB4A-DD35-3CBC-6884-26874F8AA689}"/>
          </ac:spMkLst>
        </pc:spChg>
        <pc:spChg chg="mod">
          <ac:chgData name="Elizabeth Adeyinfa" userId="567d8f85-17a2-4140-8655-964cdb905534" providerId="ADAL" clId="{CAD790F5-A848-4B11-A2CA-67AE85DEC544}" dt="2023-04-01T17:49:50.959" v="3374"/>
          <ac:spMkLst>
            <pc:docMk/>
            <pc:sldMk cId="0" sldId="313"/>
            <ac:spMk id="29" creationId="{DE9EBD9E-30CA-87F1-7633-FD162BA27282}"/>
          </ac:spMkLst>
        </pc:spChg>
        <pc:spChg chg="mod">
          <ac:chgData name="Elizabeth Adeyinfa" userId="567d8f85-17a2-4140-8655-964cdb905534" providerId="ADAL" clId="{CAD790F5-A848-4B11-A2CA-67AE85DEC544}" dt="2023-04-01T17:49:50.959" v="3374"/>
          <ac:spMkLst>
            <pc:docMk/>
            <pc:sldMk cId="0" sldId="313"/>
            <ac:spMk id="30" creationId="{13DAAD49-E822-CD72-D0FC-15E2C9C36D1D}"/>
          </ac:spMkLst>
        </pc:spChg>
        <pc:spChg chg="mod">
          <ac:chgData name="Elizabeth Adeyinfa" userId="567d8f85-17a2-4140-8655-964cdb905534" providerId="ADAL" clId="{CAD790F5-A848-4B11-A2CA-67AE85DEC544}" dt="2023-04-01T17:49:50.959" v="3374"/>
          <ac:spMkLst>
            <pc:docMk/>
            <pc:sldMk cId="0" sldId="313"/>
            <ac:spMk id="31" creationId="{DC7D63E2-ED42-528B-D15C-782466CD13EF}"/>
          </ac:spMkLst>
        </pc:spChg>
        <pc:spChg chg="mod">
          <ac:chgData name="Elizabeth Adeyinfa" userId="567d8f85-17a2-4140-8655-964cdb905534" providerId="ADAL" clId="{CAD790F5-A848-4B11-A2CA-67AE85DEC544}" dt="2023-04-01T17:49:50.959" v="3374"/>
          <ac:spMkLst>
            <pc:docMk/>
            <pc:sldMk cId="0" sldId="313"/>
            <ac:spMk id="32" creationId="{C29BF008-117B-3D14-7EE4-53FCF8667B63}"/>
          </ac:spMkLst>
        </pc:spChg>
        <pc:spChg chg="mod">
          <ac:chgData name="Elizabeth Adeyinfa" userId="567d8f85-17a2-4140-8655-964cdb905534" providerId="ADAL" clId="{CAD790F5-A848-4B11-A2CA-67AE85DEC544}" dt="2023-04-01T17:49:50.959" v="3374"/>
          <ac:spMkLst>
            <pc:docMk/>
            <pc:sldMk cId="0" sldId="313"/>
            <ac:spMk id="33" creationId="{88AE323E-2A1A-281D-A6CF-5A6D7628F4EF}"/>
          </ac:spMkLst>
        </pc:spChg>
        <pc:spChg chg="mod">
          <ac:chgData name="Elizabeth Adeyinfa" userId="567d8f85-17a2-4140-8655-964cdb905534" providerId="ADAL" clId="{CAD790F5-A848-4B11-A2CA-67AE85DEC544}" dt="2023-04-01T17:49:50.959" v="3374"/>
          <ac:spMkLst>
            <pc:docMk/>
            <pc:sldMk cId="0" sldId="313"/>
            <ac:spMk id="34" creationId="{C5EE3128-AFED-CF45-8B4C-0FA8D012E7A2}"/>
          </ac:spMkLst>
        </pc:spChg>
        <pc:spChg chg="mod">
          <ac:chgData name="Elizabeth Adeyinfa" userId="567d8f85-17a2-4140-8655-964cdb905534" providerId="ADAL" clId="{CAD790F5-A848-4B11-A2CA-67AE85DEC544}" dt="2023-04-01T17:49:50.959" v="3374"/>
          <ac:spMkLst>
            <pc:docMk/>
            <pc:sldMk cId="0" sldId="313"/>
            <ac:spMk id="35" creationId="{86D9ECDA-4478-8D4A-FED5-AF5199807E03}"/>
          </ac:spMkLst>
        </pc:spChg>
        <pc:spChg chg="mod">
          <ac:chgData name="Elizabeth Adeyinfa" userId="567d8f85-17a2-4140-8655-964cdb905534" providerId="ADAL" clId="{CAD790F5-A848-4B11-A2CA-67AE85DEC544}" dt="2023-04-01T17:49:50.959" v="3374"/>
          <ac:spMkLst>
            <pc:docMk/>
            <pc:sldMk cId="0" sldId="313"/>
            <ac:spMk id="36" creationId="{C14F1B5D-6D62-ECE6-25AD-8A445D3FFCC3}"/>
          </ac:spMkLst>
        </pc:spChg>
        <pc:spChg chg="mod">
          <ac:chgData name="Elizabeth Adeyinfa" userId="567d8f85-17a2-4140-8655-964cdb905534" providerId="ADAL" clId="{CAD790F5-A848-4B11-A2CA-67AE85DEC544}" dt="2023-04-01T17:49:50.959" v="3374"/>
          <ac:spMkLst>
            <pc:docMk/>
            <pc:sldMk cId="0" sldId="313"/>
            <ac:spMk id="37" creationId="{46F5B74B-7B29-E0A4-841E-FD0198CF725F}"/>
          </ac:spMkLst>
        </pc:spChg>
        <pc:spChg chg="mod">
          <ac:chgData name="Elizabeth Adeyinfa" userId="567d8f85-17a2-4140-8655-964cdb905534" providerId="ADAL" clId="{CAD790F5-A848-4B11-A2CA-67AE85DEC544}" dt="2023-04-01T17:49:50.959" v="3374"/>
          <ac:spMkLst>
            <pc:docMk/>
            <pc:sldMk cId="0" sldId="313"/>
            <ac:spMk id="38" creationId="{1F10C527-05AB-288D-9BC9-A374DD34DA4F}"/>
          </ac:spMkLst>
        </pc:spChg>
        <pc:spChg chg="mod">
          <ac:chgData name="Elizabeth Adeyinfa" userId="567d8f85-17a2-4140-8655-964cdb905534" providerId="ADAL" clId="{CAD790F5-A848-4B11-A2CA-67AE85DEC544}" dt="2023-04-01T17:49:50.959" v="3374"/>
          <ac:spMkLst>
            <pc:docMk/>
            <pc:sldMk cId="0" sldId="313"/>
            <ac:spMk id="39" creationId="{B175F056-6615-BA5A-DE2B-65505B90E6BA}"/>
          </ac:spMkLst>
        </pc:spChg>
        <pc:spChg chg="mod">
          <ac:chgData name="Elizabeth Adeyinfa" userId="567d8f85-17a2-4140-8655-964cdb905534" providerId="ADAL" clId="{CAD790F5-A848-4B11-A2CA-67AE85DEC544}" dt="2023-04-01T17:49:50.959" v="3374"/>
          <ac:spMkLst>
            <pc:docMk/>
            <pc:sldMk cId="0" sldId="313"/>
            <ac:spMk id="40" creationId="{C8AFCDCE-B80B-29AF-C493-689CAE3468DB}"/>
          </ac:spMkLst>
        </pc:spChg>
        <pc:spChg chg="mod">
          <ac:chgData name="Elizabeth Adeyinfa" userId="567d8f85-17a2-4140-8655-964cdb905534" providerId="ADAL" clId="{CAD790F5-A848-4B11-A2CA-67AE85DEC544}" dt="2023-04-01T17:49:50.959" v="3374"/>
          <ac:spMkLst>
            <pc:docMk/>
            <pc:sldMk cId="0" sldId="313"/>
            <ac:spMk id="41" creationId="{19041175-364E-7AFB-1DF0-D0B4D7B3225C}"/>
          </ac:spMkLst>
        </pc:spChg>
        <pc:spChg chg="mod">
          <ac:chgData name="Elizabeth Adeyinfa" userId="567d8f85-17a2-4140-8655-964cdb905534" providerId="ADAL" clId="{CAD790F5-A848-4B11-A2CA-67AE85DEC544}" dt="2023-04-01T17:49:50.959" v="3374"/>
          <ac:spMkLst>
            <pc:docMk/>
            <pc:sldMk cId="0" sldId="313"/>
            <ac:spMk id="42" creationId="{898E7B98-893C-D232-E3AA-F52E5E571AA9}"/>
          </ac:spMkLst>
        </pc:spChg>
        <pc:spChg chg="mod">
          <ac:chgData name="Elizabeth Adeyinfa" userId="567d8f85-17a2-4140-8655-964cdb905534" providerId="ADAL" clId="{CAD790F5-A848-4B11-A2CA-67AE85DEC544}" dt="2023-04-01T17:49:50.959" v="3374"/>
          <ac:spMkLst>
            <pc:docMk/>
            <pc:sldMk cId="0" sldId="313"/>
            <ac:spMk id="43" creationId="{7CF5AF13-145B-A348-2C93-FE78AA6E3C22}"/>
          </ac:spMkLst>
        </pc:spChg>
        <pc:spChg chg="mod">
          <ac:chgData name="Elizabeth Adeyinfa" userId="567d8f85-17a2-4140-8655-964cdb905534" providerId="ADAL" clId="{CAD790F5-A848-4B11-A2CA-67AE85DEC544}" dt="2023-04-01T17:49:50.959" v="3374"/>
          <ac:spMkLst>
            <pc:docMk/>
            <pc:sldMk cId="0" sldId="313"/>
            <ac:spMk id="44" creationId="{1A88B811-535F-E390-6438-CC34162841F0}"/>
          </ac:spMkLst>
        </pc:spChg>
        <pc:spChg chg="mod">
          <ac:chgData name="Elizabeth Adeyinfa" userId="567d8f85-17a2-4140-8655-964cdb905534" providerId="ADAL" clId="{CAD790F5-A848-4B11-A2CA-67AE85DEC544}" dt="2023-04-01T17:49:50.959" v="3374"/>
          <ac:spMkLst>
            <pc:docMk/>
            <pc:sldMk cId="0" sldId="313"/>
            <ac:spMk id="45" creationId="{AAB944B9-F113-4542-9CF9-BCE1DBF01529}"/>
          </ac:spMkLst>
        </pc:spChg>
        <pc:spChg chg="mod">
          <ac:chgData name="Elizabeth Adeyinfa" userId="567d8f85-17a2-4140-8655-964cdb905534" providerId="ADAL" clId="{CAD790F5-A848-4B11-A2CA-67AE85DEC544}" dt="2023-04-01T17:49:50.959" v="3374"/>
          <ac:spMkLst>
            <pc:docMk/>
            <pc:sldMk cId="0" sldId="313"/>
            <ac:spMk id="46" creationId="{2A7ECEEA-ADA6-33E8-5314-C8DAC4BA54B9}"/>
          </ac:spMkLst>
        </pc:spChg>
        <pc:spChg chg="mod">
          <ac:chgData name="Elizabeth Adeyinfa" userId="567d8f85-17a2-4140-8655-964cdb905534" providerId="ADAL" clId="{CAD790F5-A848-4B11-A2CA-67AE85DEC544}" dt="2023-04-01T17:49:50.959" v="3374"/>
          <ac:spMkLst>
            <pc:docMk/>
            <pc:sldMk cId="0" sldId="313"/>
            <ac:spMk id="47" creationId="{579F8499-4487-F4F0-F356-83B67CACA6CB}"/>
          </ac:spMkLst>
        </pc:spChg>
        <pc:spChg chg="mod">
          <ac:chgData name="Elizabeth Adeyinfa" userId="567d8f85-17a2-4140-8655-964cdb905534" providerId="ADAL" clId="{CAD790F5-A848-4B11-A2CA-67AE85DEC544}" dt="2023-04-01T17:49:50.959" v="3374"/>
          <ac:spMkLst>
            <pc:docMk/>
            <pc:sldMk cId="0" sldId="313"/>
            <ac:spMk id="48" creationId="{9E112D03-84C1-C071-A85A-32735FB314E9}"/>
          </ac:spMkLst>
        </pc:spChg>
        <pc:spChg chg="mod">
          <ac:chgData name="Elizabeth Adeyinfa" userId="567d8f85-17a2-4140-8655-964cdb905534" providerId="ADAL" clId="{CAD790F5-A848-4B11-A2CA-67AE85DEC544}" dt="2023-04-01T17:49:50.959" v="3374"/>
          <ac:spMkLst>
            <pc:docMk/>
            <pc:sldMk cId="0" sldId="313"/>
            <ac:spMk id="49" creationId="{B235CDDB-50DE-BCC1-F611-3C64283A9EC8}"/>
          </ac:spMkLst>
        </pc:spChg>
        <pc:spChg chg="mod">
          <ac:chgData name="Elizabeth Adeyinfa" userId="567d8f85-17a2-4140-8655-964cdb905534" providerId="ADAL" clId="{CAD790F5-A848-4B11-A2CA-67AE85DEC544}" dt="2023-04-01T17:49:50.959" v="3374"/>
          <ac:spMkLst>
            <pc:docMk/>
            <pc:sldMk cId="0" sldId="313"/>
            <ac:spMk id="50" creationId="{49AF7B5F-F2EF-53C7-C88F-1DABAE3B7BB3}"/>
          </ac:spMkLst>
        </pc:spChg>
        <pc:spChg chg="mod">
          <ac:chgData name="Elizabeth Adeyinfa" userId="567d8f85-17a2-4140-8655-964cdb905534" providerId="ADAL" clId="{CAD790F5-A848-4B11-A2CA-67AE85DEC544}" dt="2023-04-01T17:49:50.959" v="3374"/>
          <ac:spMkLst>
            <pc:docMk/>
            <pc:sldMk cId="0" sldId="313"/>
            <ac:spMk id="51" creationId="{681F8FE6-2612-7CBD-F818-32CFB523686E}"/>
          </ac:spMkLst>
        </pc:spChg>
        <pc:spChg chg="mod">
          <ac:chgData name="Elizabeth Adeyinfa" userId="567d8f85-17a2-4140-8655-964cdb905534" providerId="ADAL" clId="{CAD790F5-A848-4B11-A2CA-67AE85DEC544}" dt="2023-04-01T17:49:50.959" v="3374"/>
          <ac:spMkLst>
            <pc:docMk/>
            <pc:sldMk cId="0" sldId="313"/>
            <ac:spMk id="52" creationId="{55F49122-5751-2F7C-060D-C01F3C00683A}"/>
          </ac:spMkLst>
        </pc:spChg>
        <pc:spChg chg="mod">
          <ac:chgData name="Elizabeth Adeyinfa" userId="567d8f85-17a2-4140-8655-964cdb905534" providerId="ADAL" clId="{CAD790F5-A848-4B11-A2CA-67AE85DEC544}" dt="2023-04-01T17:49:50.959" v="3374"/>
          <ac:spMkLst>
            <pc:docMk/>
            <pc:sldMk cId="0" sldId="313"/>
            <ac:spMk id="53" creationId="{65D8E996-1EF4-6E3C-9C2D-FCC6C49F0439}"/>
          </ac:spMkLst>
        </pc:spChg>
        <pc:spChg chg="mod">
          <ac:chgData name="Elizabeth Adeyinfa" userId="567d8f85-17a2-4140-8655-964cdb905534" providerId="ADAL" clId="{CAD790F5-A848-4B11-A2CA-67AE85DEC544}" dt="2023-04-01T17:49:50.959" v="3374"/>
          <ac:spMkLst>
            <pc:docMk/>
            <pc:sldMk cId="0" sldId="313"/>
            <ac:spMk id="54" creationId="{1E894E0A-7733-192A-D0B6-DF58738B883E}"/>
          </ac:spMkLst>
        </pc:spChg>
        <pc:spChg chg="mod">
          <ac:chgData name="Elizabeth Adeyinfa" userId="567d8f85-17a2-4140-8655-964cdb905534" providerId="ADAL" clId="{CAD790F5-A848-4B11-A2CA-67AE85DEC544}" dt="2023-04-01T17:49:50.959" v="3374"/>
          <ac:spMkLst>
            <pc:docMk/>
            <pc:sldMk cId="0" sldId="313"/>
            <ac:spMk id="55" creationId="{25593510-4D93-F8F4-4C55-C1191BF6EDEE}"/>
          </ac:spMkLst>
        </pc:spChg>
        <pc:spChg chg="mod">
          <ac:chgData name="Elizabeth Adeyinfa" userId="567d8f85-17a2-4140-8655-964cdb905534" providerId="ADAL" clId="{CAD790F5-A848-4B11-A2CA-67AE85DEC544}" dt="2023-04-01T17:49:50.959" v="3374"/>
          <ac:spMkLst>
            <pc:docMk/>
            <pc:sldMk cId="0" sldId="313"/>
            <ac:spMk id="56" creationId="{9B2F7747-979B-1781-AC97-ADF715A0EEE8}"/>
          </ac:spMkLst>
        </pc:spChg>
        <pc:spChg chg="mod">
          <ac:chgData name="Elizabeth Adeyinfa" userId="567d8f85-17a2-4140-8655-964cdb905534" providerId="ADAL" clId="{CAD790F5-A848-4B11-A2CA-67AE85DEC544}" dt="2023-04-01T17:49:50.959" v="3374"/>
          <ac:spMkLst>
            <pc:docMk/>
            <pc:sldMk cId="0" sldId="313"/>
            <ac:spMk id="57" creationId="{B1CB4D06-4FA3-916F-E026-025A7DCD76D6}"/>
          </ac:spMkLst>
        </pc:spChg>
        <pc:spChg chg="mod">
          <ac:chgData name="Elizabeth Adeyinfa" userId="567d8f85-17a2-4140-8655-964cdb905534" providerId="ADAL" clId="{CAD790F5-A848-4B11-A2CA-67AE85DEC544}" dt="2023-04-01T17:49:50.959" v="3374"/>
          <ac:spMkLst>
            <pc:docMk/>
            <pc:sldMk cId="0" sldId="313"/>
            <ac:spMk id="58" creationId="{E31B0CB8-021E-82DD-3DC5-ED4E9BC1189D}"/>
          </ac:spMkLst>
        </pc:spChg>
        <pc:spChg chg="mod">
          <ac:chgData name="Elizabeth Adeyinfa" userId="567d8f85-17a2-4140-8655-964cdb905534" providerId="ADAL" clId="{CAD790F5-A848-4B11-A2CA-67AE85DEC544}" dt="2023-04-01T17:49:50.959" v="3374"/>
          <ac:spMkLst>
            <pc:docMk/>
            <pc:sldMk cId="0" sldId="313"/>
            <ac:spMk id="59" creationId="{BF29B94C-F073-344D-BE99-B45F63A564EB}"/>
          </ac:spMkLst>
        </pc:spChg>
        <pc:spChg chg="mod">
          <ac:chgData name="Elizabeth Adeyinfa" userId="567d8f85-17a2-4140-8655-964cdb905534" providerId="ADAL" clId="{CAD790F5-A848-4B11-A2CA-67AE85DEC544}" dt="2023-04-01T17:49:50.959" v="3374"/>
          <ac:spMkLst>
            <pc:docMk/>
            <pc:sldMk cId="0" sldId="313"/>
            <ac:spMk id="60" creationId="{C831B50D-9C71-844A-3E48-AD04BC0A8136}"/>
          </ac:spMkLst>
        </pc:spChg>
        <pc:spChg chg="mod">
          <ac:chgData name="Elizabeth Adeyinfa" userId="567d8f85-17a2-4140-8655-964cdb905534" providerId="ADAL" clId="{CAD790F5-A848-4B11-A2CA-67AE85DEC544}" dt="2023-04-01T17:49:50.959" v="3374"/>
          <ac:spMkLst>
            <pc:docMk/>
            <pc:sldMk cId="0" sldId="313"/>
            <ac:spMk id="61" creationId="{CC234CCD-29C7-32FD-EE51-9303316267FD}"/>
          </ac:spMkLst>
        </pc:spChg>
        <pc:spChg chg="mod">
          <ac:chgData name="Elizabeth Adeyinfa" userId="567d8f85-17a2-4140-8655-964cdb905534" providerId="ADAL" clId="{CAD790F5-A848-4B11-A2CA-67AE85DEC544}" dt="2023-04-01T17:49:50.959" v="3374"/>
          <ac:spMkLst>
            <pc:docMk/>
            <pc:sldMk cId="0" sldId="313"/>
            <ac:spMk id="62" creationId="{DEB5AD83-5304-8361-6E96-A234F7CCC694}"/>
          </ac:spMkLst>
        </pc:spChg>
        <pc:spChg chg="mod">
          <ac:chgData name="Elizabeth Adeyinfa" userId="567d8f85-17a2-4140-8655-964cdb905534" providerId="ADAL" clId="{CAD790F5-A848-4B11-A2CA-67AE85DEC544}" dt="2023-04-01T17:49:50.959" v="3374"/>
          <ac:spMkLst>
            <pc:docMk/>
            <pc:sldMk cId="0" sldId="313"/>
            <ac:spMk id="63" creationId="{9F4B08D6-E5A9-4558-C3DF-E6377C98B8AE}"/>
          </ac:spMkLst>
        </pc:spChg>
        <pc:spChg chg="mod">
          <ac:chgData name="Elizabeth Adeyinfa" userId="567d8f85-17a2-4140-8655-964cdb905534" providerId="ADAL" clId="{CAD790F5-A848-4B11-A2CA-67AE85DEC544}" dt="2023-04-01T17:49:50.959" v="3374"/>
          <ac:spMkLst>
            <pc:docMk/>
            <pc:sldMk cId="0" sldId="313"/>
            <ac:spMk id="64" creationId="{927504B6-D698-5533-D711-B4C03A80EE1E}"/>
          </ac:spMkLst>
        </pc:spChg>
        <pc:spChg chg="mod">
          <ac:chgData name="Elizabeth Adeyinfa" userId="567d8f85-17a2-4140-8655-964cdb905534" providerId="ADAL" clId="{CAD790F5-A848-4B11-A2CA-67AE85DEC544}" dt="2023-04-01T17:49:50.959" v="3374"/>
          <ac:spMkLst>
            <pc:docMk/>
            <pc:sldMk cId="0" sldId="313"/>
            <ac:spMk id="65" creationId="{0E26DEB9-4BA0-1945-6579-F8E9F59AF533}"/>
          </ac:spMkLst>
        </pc:spChg>
        <pc:spChg chg="mod">
          <ac:chgData name="Elizabeth Adeyinfa" userId="567d8f85-17a2-4140-8655-964cdb905534" providerId="ADAL" clId="{CAD790F5-A848-4B11-A2CA-67AE85DEC544}" dt="2023-04-01T17:49:50.959" v="3374"/>
          <ac:spMkLst>
            <pc:docMk/>
            <pc:sldMk cId="0" sldId="313"/>
            <ac:spMk id="66" creationId="{BAA2CE53-9D64-88A0-CA98-007E208C7BD4}"/>
          </ac:spMkLst>
        </pc:spChg>
        <pc:spChg chg="mod">
          <ac:chgData name="Elizabeth Adeyinfa" userId="567d8f85-17a2-4140-8655-964cdb905534" providerId="ADAL" clId="{CAD790F5-A848-4B11-A2CA-67AE85DEC544}" dt="2023-04-01T17:49:50.959" v="3374"/>
          <ac:spMkLst>
            <pc:docMk/>
            <pc:sldMk cId="0" sldId="313"/>
            <ac:spMk id="67" creationId="{7BA8E0BD-E30B-D3C5-9C2D-3CC85328CF43}"/>
          </ac:spMkLst>
        </pc:spChg>
        <pc:spChg chg="mod">
          <ac:chgData name="Elizabeth Adeyinfa" userId="567d8f85-17a2-4140-8655-964cdb905534" providerId="ADAL" clId="{CAD790F5-A848-4B11-A2CA-67AE85DEC544}" dt="2023-04-01T17:49:50.959" v="3374"/>
          <ac:spMkLst>
            <pc:docMk/>
            <pc:sldMk cId="0" sldId="313"/>
            <ac:spMk id="68" creationId="{AD44FA2D-BA08-D1B4-DC02-122DD172BA9E}"/>
          </ac:spMkLst>
        </pc:spChg>
        <pc:spChg chg="mod">
          <ac:chgData name="Elizabeth Adeyinfa" userId="567d8f85-17a2-4140-8655-964cdb905534" providerId="ADAL" clId="{CAD790F5-A848-4B11-A2CA-67AE85DEC544}" dt="2023-04-01T17:49:50.959" v="3374"/>
          <ac:spMkLst>
            <pc:docMk/>
            <pc:sldMk cId="0" sldId="313"/>
            <ac:spMk id="69" creationId="{A346D3FA-3948-8B27-2805-46427D31AE90}"/>
          </ac:spMkLst>
        </pc:spChg>
        <pc:spChg chg="mod">
          <ac:chgData name="Elizabeth Adeyinfa" userId="567d8f85-17a2-4140-8655-964cdb905534" providerId="ADAL" clId="{CAD790F5-A848-4B11-A2CA-67AE85DEC544}" dt="2023-04-01T17:49:50.959" v="3374"/>
          <ac:spMkLst>
            <pc:docMk/>
            <pc:sldMk cId="0" sldId="313"/>
            <ac:spMk id="70" creationId="{AEA1994C-440B-AC00-5E45-0B33B7FECEF2}"/>
          </ac:spMkLst>
        </pc:spChg>
        <pc:spChg chg="mod">
          <ac:chgData name="Elizabeth Adeyinfa" userId="567d8f85-17a2-4140-8655-964cdb905534" providerId="ADAL" clId="{CAD790F5-A848-4B11-A2CA-67AE85DEC544}" dt="2023-04-01T17:49:50.959" v="3374"/>
          <ac:spMkLst>
            <pc:docMk/>
            <pc:sldMk cId="0" sldId="313"/>
            <ac:spMk id="71" creationId="{B246EF9B-A37D-614F-14A7-DB907FF268F9}"/>
          </ac:spMkLst>
        </pc:spChg>
        <pc:spChg chg="mod">
          <ac:chgData name="Elizabeth Adeyinfa" userId="567d8f85-17a2-4140-8655-964cdb905534" providerId="ADAL" clId="{CAD790F5-A848-4B11-A2CA-67AE85DEC544}" dt="2023-04-01T17:49:50.959" v="3374"/>
          <ac:spMkLst>
            <pc:docMk/>
            <pc:sldMk cId="0" sldId="313"/>
            <ac:spMk id="72" creationId="{BA438141-E181-EB43-EB68-F69FA7602A89}"/>
          </ac:spMkLst>
        </pc:spChg>
        <pc:spChg chg="mod">
          <ac:chgData name="Elizabeth Adeyinfa" userId="567d8f85-17a2-4140-8655-964cdb905534" providerId="ADAL" clId="{CAD790F5-A848-4B11-A2CA-67AE85DEC544}" dt="2023-04-01T17:49:50.959" v="3374"/>
          <ac:spMkLst>
            <pc:docMk/>
            <pc:sldMk cId="0" sldId="313"/>
            <ac:spMk id="73" creationId="{6957D8BC-1141-53C5-5890-57B8A7BC073E}"/>
          </ac:spMkLst>
        </pc:spChg>
        <pc:spChg chg="mod">
          <ac:chgData name="Elizabeth Adeyinfa" userId="567d8f85-17a2-4140-8655-964cdb905534" providerId="ADAL" clId="{CAD790F5-A848-4B11-A2CA-67AE85DEC544}" dt="2023-04-01T17:49:50.959" v="3374"/>
          <ac:spMkLst>
            <pc:docMk/>
            <pc:sldMk cId="0" sldId="313"/>
            <ac:spMk id="74" creationId="{0D0F042A-0155-3F2B-E0A5-98AB2F853B2A}"/>
          </ac:spMkLst>
        </pc:spChg>
        <pc:spChg chg="mod">
          <ac:chgData name="Elizabeth Adeyinfa" userId="567d8f85-17a2-4140-8655-964cdb905534" providerId="ADAL" clId="{CAD790F5-A848-4B11-A2CA-67AE85DEC544}" dt="2023-04-01T17:49:50.959" v="3374"/>
          <ac:spMkLst>
            <pc:docMk/>
            <pc:sldMk cId="0" sldId="313"/>
            <ac:spMk id="75" creationId="{235CE926-B180-AFEB-88DD-B9DBF57355BE}"/>
          </ac:spMkLst>
        </pc:spChg>
        <pc:spChg chg="mod">
          <ac:chgData name="Elizabeth Adeyinfa" userId="567d8f85-17a2-4140-8655-964cdb905534" providerId="ADAL" clId="{CAD790F5-A848-4B11-A2CA-67AE85DEC544}" dt="2023-04-01T17:49:50.959" v="3374"/>
          <ac:spMkLst>
            <pc:docMk/>
            <pc:sldMk cId="0" sldId="313"/>
            <ac:spMk id="76" creationId="{E28C9245-A730-84A6-4F23-F6DE29316906}"/>
          </ac:spMkLst>
        </pc:spChg>
        <pc:spChg chg="mod">
          <ac:chgData name="Elizabeth Adeyinfa" userId="567d8f85-17a2-4140-8655-964cdb905534" providerId="ADAL" clId="{CAD790F5-A848-4B11-A2CA-67AE85DEC544}" dt="2023-04-01T17:49:50.959" v="3374"/>
          <ac:spMkLst>
            <pc:docMk/>
            <pc:sldMk cId="0" sldId="313"/>
            <ac:spMk id="77" creationId="{65A61EA5-FEB2-D406-7D99-C21AC17A1379}"/>
          </ac:spMkLst>
        </pc:spChg>
        <pc:grpChg chg="add del mod">
          <ac:chgData name="Elizabeth Adeyinfa" userId="567d8f85-17a2-4140-8655-964cdb905534" providerId="ADAL" clId="{CAD790F5-A848-4B11-A2CA-67AE85DEC544}" dt="2023-04-01T22:59:19.798" v="8699" actId="478"/>
          <ac:grpSpMkLst>
            <pc:docMk/>
            <pc:sldMk cId="0" sldId="313"/>
            <ac:grpSpMk id="5" creationId="{EEBDBDB1-CF85-B123-039C-C6AEC749CAD9}"/>
          </ac:grpSpMkLst>
        </pc:grpChg>
        <pc:graphicFrameChg chg="mod modGraphic">
          <ac:chgData name="Elizabeth Adeyinfa" userId="567d8f85-17a2-4140-8655-964cdb905534" providerId="ADAL" clId="{CAD790F5-A848-4B11-A2CA-67AE85DEC544}" dt="2023-04-03T15:07:28.038" v="18209" actId="20577"/>
          <ac:graphicFrameMkLst>
            <pc:docMk/>
            <pc:sldMk cId="0" sldId="313"/>
            <ac:graphicFrameMk id="4" creationId="{00000000-0000-0000-0000-000000000000}"/>
          </ac:graphicFrameMkLst>
        </pc:graphicFrameChg>
        <pc:cxnChg chg="add del mod">
          <ac:chgData name="Elizabeth Adeyinfa" userId="567d8f85-17a2-4140-8655-964cdb905534" providerId="ADAL" clId="{CAD790F5-A848-4B11-A2CA-67AE85DEC544}" dt="2023-04-01T22:59:22.220" v="8701" actId="478"/>
          <ac:cxnSpMkLst>
            <pc:docMk/>
            <pc:sldMk cId="0" sldId="313"/>
            <ac:cxnSpMk id="78" creationId="{741C560E-0247-AD2E-02D9-3B9C9EAD2DA5}"/>
          </ac:cxnSpMkLst>
        </pc:cxnChg>
        <pc:cxnChg chg="add mod">
          <ac:chgData name="Elizabeth Adeyinfa" userId="567d8f85-17a2-4140-8655-964cdb905534" providerId="ADAL" clId="{CAD790F5-A848-4B11-A2CA-67AE85DEC544}" dt="2023-04-03T06:33:23.425" v="17027" actId="14100"/>
          <ac:cxnSpMkLst>
            <pc:docMk/>
            <pc:sldMk cId="0" sldId="313"/>
            <ac:cxnSpMk id="79" creationId="{88FD2770-4C81-C654-1E9C-841E0842C680}"/>
          </ac:cxnSpMkLst>
        </pc:cxnChg>
        <pc:cxnChg chg="add mod">
          <ac:chgData name="Elizabeth Adeyinfa" userId="567d8f85-17a2-4140-8655-964cdb905534" providerId="ADAL" clId="{CAD790F5-A848-4B11-A2CA-67AE85DEC544}" dt="2023-04-03T06:34:29.343" v="17051" actId="1076"/>
          <ac:cxnSpMkLst>
            <pc:docMk/>
            <pc:sldMk cId="0" sldId="313"/>
            <ac:cxnSpMk id="80" creationId="{F41502C1-FBDA-F281-E37F-A0B83B12C380}"/>
          </ac:cxnSpMkLst>
        </pc:cxnChg>
      </pc:sldChg>
      <pc:sldChg chg="addSp delSp modSp add mod modTransition setBg modClrScheme chgLayout modNotesTx">
        <pc:chgData name="Elizabeth Adeyinfa" userId="567d8f85-17a2-4140-8655-964cdb905534" providerId="ADAL" clId="{CAD790F5-A848-4B11-A2CA-67AE85DEC544}" dt="2023-04-03T15:08:03.183" v="18216" actId="1036"/>
        <pc:sldMkLst>
          <pc:docMk/>
          <pc:sldMk cId="0" sldId="314"/>
        </pc:sldMkLst>
        <pc:spChg chg="add del mod">
          <ac:chgData name="Elizabeth Adeyinfa" userId="567d8f85-17a2-4140-8655-964cdb905534" providerId="ADAL" clId="{CAD790F5-A848-4B11-A2CA-67AE85DEC544}" dt="2023-04-03T06:37:33.200" v="17095" actId="20577"/>
          <ac:spMkLst>
            <pc:docMk/>
            <pc:sldMk cId="0" sldId="314"/>
            <ac:spMk id="2" creationId="{8B35CB75-3F7E-F13D-FC63-4EF215CF0F3D}"/>
          </ac:spMkLst>
        </pc:spChg>
        <pc:spChg chg="mod ord">
          <ac:chgData name="Elizabeth Adeyinfa" userId="567d8f85-17a2-4140-8655-964cdb905534" providerId="ADAL" clId="{CAD790F5-A848-4B11-A2CA-67AE85DEC544}" dt="2023-04-03T15:08:03.183" v="18216" actId="1036"/>
          <ac:spMkLst>
            <pc:docMk/>
            <pc:sldMk cId="0" sldId="314"/>
            <ac:spMk id="3" creationId="{00000000-0000-0000-0000-000000000000}"/>
          </ac:spMkLst>
        </pc:spChg>
        <pc:spChg chg="mod">
          <ac:chgData name="Elizabeth Adeyinfa" userId="567d8f85-17a2-4140-8655-964cdb905534" providerId="ADAL" clId="{CAD790F5-A848-4B11-A2CA-67AE85DEC544}" dt="2023-04-01T18:45:37.355" v="4783" actId="14100"/>
          <ac:spMkLst>
            <pc:docMk/>
            <pc:sldMk cId="0" sldId="314"/>
            <ac:spMk id="5" creationId="{00000000-0000-0000-0000-000000000000}"/>
          </ac:spMkLst>
        </pc:spChg>
        <pc:spChg chg="del mod">
          <ac:chgData name="Elizabeth Adeyinfa" userId="567d8f85-17a2-4140-8655-964cdb905534" providerId="ADAL" clId="{CAD790F5-A848-4B11-A2CA-67AE85DEC544}" dt="2023-04-01T18:47:48.357" v="4809" actId="478"/>
          <ac:spMkLst>
            <pc:docMk/>
            <pc:sldMk cId="0" sldId="314"/>
            <ac:spMk id="6" creationId="{00000000-0000-0000-0000-000000000000}"/>
          </ac:spMkLst>
        </pc:spChg>
        <pc:spChg chg="del mod">
          <ac:chgData name="Elizabeth Adeyinfa" userId="567d8f85-17a2-4140-8655-964cdb905534" providerId="ADAL" clId="{CAD790F5-A848-4B11-A2CA-67AE85DEC544}" dt="2023-04-03T06:45:40.141" v="17224" actId="478"/>
          <ac:spMkLst>
            <pc:docMk/>
            <pc:sldMk cId="0" sldId="314"/>
            <ac:spMk id="6" creationId="{9F3F4F7F-B201-7737-5ED7-28858799F0F6}"/>
          </ac:spMkLst>
        </pc:spChg>
        <pc:spChg chg="mod">
          <ac:chgData name="Elizabeth Adeyinfa" userId="567d8f85-17a2-4140-8655-964cdb905534" providerId="ADAL" clId="{CAD790F5-A848-4B11-A2CA-67AE85DEC544}" dt="2023-04-01T18:00:05.084" v="3462"/>
          <ac:spMkLst>
            <pc:docMk/>
            <pc:sldMk cId="0" sldId="314"/>
            <ac:spMk id="13" creationId="{E8DB159A-77CC-4727-2131-19D4770EF942}"/>
          </ac:spMkLst>
        </pc:spChg>
        <pc:spChg chg="mod">
          <ac:chgData name="Elizabeth Adeyinfa" userId="567d8f85-17a2-4140-8655-964cdb905534" providerId="ADAL" clId="{CAD790F5-A848-4B11-A2CA-67AE85DEC544}" dt="2023-04-01T18:00:05.084" v="3462"/>
          <ac:spMkLst>
            <pc:docMk/>
            <pc:sldMk cId="0" sldId="314"/>
            <ac:spMk id="14" creationId="{A18C720F-9ED8-15A0-24F9-AF0A36A2CE19}"/>
          </ac:spMkLst>
        </pc:spChg>
        <pc:spChg chg="mod">
          <ac:chgData name="Elizabeth Adeyinfa" userId="567d8f85-17a2-4140-8655-964cdb905534" providerId="ADAL" clId="{CAD790F5-A848-4B11-A2CA-67AE85DEC544}" dt="2023-04-01T18:00:05.084" v="3462"/>
          <ac:spMkLst>
            <pc:docMk/>
            <pc:sldMk cId="0" sldId="314"/>
            <ac:spMk id="15" creationId="{26EA9775-0926-B795-5FD1-400F9C9F1C43}"/>
          </ac:spMkLst>
        </pc:spChg>
        <pc:spChg chg="mod">
          <ac:chgData name="Elizabeth Adeyinfa" userId="567d8f85-17a2-4140-8655-964cdb905534" providerId="ADAL" clId="{CAD790F5-A848-4B11-A2CA-67AE85DEC544}" dt="2023-04-01T18:00:05.084" v="3462"/>
          <ac:spMkLst>
            <pc:docMk/>
            <pc:sldMk cId="0" sldId="314"/>
            <ac:spMk id="16" creationId="{8207C49B-8693-B5CD-C0B0-1B096BDBFBFA}"/>
          </ac:spMkLst>
        </pc:spChg>
        <pc:spChg chg="mod">
          <ac:chgData name="Elizabeth Adeyinfa" userId="567d8f85-17a2-4140-8655-964cdb905534" providerId="ADAL" clId="{CAD790F5-A848-4B11-A2CA-67AE85DEC544}" dt="2023-04-01T18:00:05.084" v="3462"/>
          <ac:spMkLst>
            <pc:docMk/>
            <pc:sldMk cId="0" sldId="314"/>
            <ac:spMk id="17" creationId="{1185B033-F70C-8BBE-F412-B941198A8D45}"/>
          </ac:spMkLst>
        </pc:spChg>
        <pc:spChg chg="mod">
          <ac:chgData name="Elizabeth Adeyinfa" userId="567d8f85-17a2-4140-8655-964cdb905534" providerId="ADAL" clId="{CAD790F5-A848-4B11-A2CA-67AE85DEC544}" dt="2023-04-01T18:00:05.084" v="3462"/>
          <ac:spMkLst>
            <pc:docMk/>
            <pc:sldMk cId="0" sldId="314"/>
            <ac:spMk id="18" creationId="{87B194BB-1301-62B8-2538-4C7E0CA89861}"/>
          </ac:spMkLst>
        </pc:spChg>
        <pc:spChg chg="mod">
          <ac:chgData name="Elizabeth Adeyinfa" userId="567d8f85-17a2-4140-8655-964cdb905534" providerId="ADAL" clId="{CAD790F5-A848-4B11-A2CA-67AE85DEC544}" dt="2023-04-01T18:00:05.084" v="3462"/>
          <ac:spMkLst>
            <pc:docMk/>
            <pc:sldMk cId="0" sldId="314"/>
            <ac:spMk id="19" creationId="{13D1B1E3-DE34-4416-C064-48730C4492FD}"/>
          </ac:spMkLst>
        </pc:spChg>
        <pc:spChg chg="mod">
          <ac:chgData name="Elizabeth Adeyinfa" userId="567d8f85-17a2-4140-8655-964cdb905534" providerId="ADAL" clId="{CAD790F5-A848-4B11-A2CA-67AE85DEC544}" dt="2023-04-01T18:00:05.084" v="3462"/>
          <ac:spMkLst>
            <pc:docMk/>
            <pc:sldMk cId="0" sldId="314"/>
            <ac:spMk id="20" creationId="{C1039F76-9EA7-E1DB-BE91-72EF1583602E}"/>
          </ac:spMkLst>
        </pc:spChg>
        <pc:spChg chg="mod">
          <ac:chgData name="Elizabeth Adeyinfa" userId="567d8f85-17a2-4140-8655-964cdb905534" providerId="ADAL" clId="{CAD790F5-A848-4B11-A2CA-67AE85DEC544}" dt="2023-04-01T18:00:05.084" v="3462"/>
          <ac:spMkLst>
            <pc:docMk/>
            <pc:sldMk cId="0" sldId="314"/>
            <ac:spMk id="21" creationId="{3CBAEA1D-F082-E29B-1AF7-64842EC8E2BA}"/>
          </ac:spMkLst>
        </pc:spChg>
        <pc:spChg chg="mod">
          <ac:chgData name="Elizabeth Adeyinfa" userId="567d8f85-17a2-4140-8655-964cdb905534" providerId="ADAL" clId="{CAD790F5-A848-4B11-A2CA-67AE85DEC544}" dt="2023-04-01T18:00:05.084" v="3462"/>
          <ac:spMkLst>
            <pc:docMk/>
            <pc:sldMk cId="0" sldId="314"/>
            <ac:spMk id="22" creationId="{F082F953-45A3-8CCF-2FA0-7C0A24E68E31}"/>
          </ac:spMkLst>
        </pc:spChg>
        <pc:spChg chg="mod">
          <ac:chgData name="Elizabeth Adeyinfa" userId="567d8f85-17a2-4140-8655-964cdb905534" providerId="ADAL" clId="{CAD790F5-A848-4B11-A2CA-67AE85DEC544}" dt="2023-04-01T18:00:05.084" v="3462"/>
          <ac:spMkLst>
            <pc:docMk/>
            <pc:sldMk cId="0" sldId="314"/>
            <ac:spMk id="23" creationId="{D895DB29-CF64-5BCB-1708-C45984E1B5F4}"/>
          </ac:spMkLst>
        </pc:spChg>
        <pc:spChg chg="mod">
          <ac:chgData name="Elizabeth Adeyinfa" userId="567d8f85-17a2-4140-8655-964cdb905534" providerId="ADAL" clId="{CAD790F5-A848-4B11-A2CA-67AE85DEC544}" dt="2023-04-01T18:00:05.084" v="3462"/>
          <ac:spMkLst>
            <pc:docMk/>
            <pc:sldMk cId="0" sldId="314"/>
            <ac:spMk id="24" creationId="{7C804235-8B76-2961-CB84-B97452EE7F41}"/>
          </ac:spMkLst>
        </pc:spChg>
        <pc:spChg chg="mod">
          <ac:chgData name="Elizabeth Adeyinfa" userId="567d8f85-17a2-4140-8655-964cdb905534" providerId="ADAL" clId="{CAD790F5-A848-4B11-A2CA-67AE85DEC544}" dt="2023-04-01T18:00:05.084" v="3462"/>
          <ac:spMkLst>
            <pc:docMk/>
            <pc:sldMk cId="0" sldId="314"/>
            <ac:spMk id="25" creationId="{E193D6ED-BC3B-D9F1-8C98-CA2E9539539D}"/>
          </ac:spMkLst>
        </pc:spChg>
        <pc:spChg chg="mod">
          <ac:chgData name="Elizabeth Adeyinfa" userId="567d8f85-17a2-4140-8655-964cdb905534" providerId="ADAL" clId="{CAD790F5-A848-4B11-A2CA-67AE85DEC544}" dt="2023-04-01T18:00:05.084" v="3462"/>
          <ac:spMkLst>
            <pc:docMk/>
            <pc:sldMk cId="0" sldId="314"/>
            <ac:spMk id="26" creationId="{DE424C3E-FEB6-D355-42D5-F067DBC1FBC5}"/>
          </ac:spMkLst>
        </pc:spChg>
        <pc:spChg chg="mod">
          <ac:chgData name="Elizabeth Adeyinfa" userId="567d8f85-17a2-4140-8655-964cdb905534" providerId="ADAL" clId="{CAD790F5-A848-4B11-A2CA-67AE85DEC544}" dt="2023-04-01T18:00:05.084" v="3462"/>
          <ac:spMkLst>
            <pc:docMk/>
            <pc:sldMk cId="0" sldId="314"/>
            <ac:spMk id="27" creationId="{8806021F-BCF5-9FDD-FD2C-C7465EB03B09}"/>
          </ac:spMkLst>
        </pc:spChg>
        <pc:spChg chg="mod">
          <ac:chgData name="Elizabeth Adeyinfa" userId="567d8f85-17a2-4140-8655-964cdb905534" providerId="ADAL" clId="{CAD790F5-A848-4B11-A2CA-67AE85DEC544}" dt="2023-04-01T18:00:05.084" v="3462"/>
          <ac:spMkLst>
            <pc:docMk/>
            <pc:sldMk cId="0" sldId="314"/>
            <ac:spMk id="28" creationId="{ACC4B843-3C79-37C5-95DF-8BFC34E054CF}"/>
          </ac:spMkLst>
        </pc:spChg>
        <pc:spChg chg="mod">
          <ac:chgData name="Elizabeth Adeyinfa" userId="567d8f85-17a2-4140-8655-964cdb905534" providerId="ADAL" clId="{CAD790F5-A848-4B11-A2CA-67AE85DEC544}" dt="2023-04-01T18:00:05.084" v="3462"/>
          <ac:spMkLst>
            <pc:docMk/>
            <pc:sldMk cId="0" sldId="314"/>
            <ac:spMk id="29" creationId="{02820D4C-506F-BCA1-4342-5E0F149B9FCC}"/>
          </ac:spMkLst>
        </pc:spChg>
        <pc:spChg chg="mod">
          <ac:chgData name="Elizabeth Adeyinfa" userId="567d8f85-17a2-4140-8655-964cdb905534" providerId="ADAL" clId="{CAD790F5-A848-4B11-A2CA-67AE85DEC544}" dt="2023-04-01T18:00:05.084" v="3462"/>
          <ac:spMkLst>
            <pc:docMk/>
            <pc:sldMk cId="0" sldId="314"/>
            <ac:spMk id="30" creationId="{D32086BC-D0B1-3B08-C66D-481AC83A2912}"/>
          </ac:spMkLst>
        </pc:spChg>
        <pc:spChg chg="mod">
          <ac:chgData name="Elizabeth Adeyinfa" userId="567d8f85-17a2-4140-8655-964cdb905534" providerId="ADAL" clId="{CAD790F5-A848-4B11-A2CA-67AE85DEC544}" dt="2023-04-01T18:00:05.084" v="3462"/>
          <ac:spMkLst>
            <pc:docMk/>
            <pc:sldMk cId="0" sldId="314"/>
            <ac:spMk id="31" creationId="{10C8BC07-F0C4-F87C-42CB-D5C9710419E8}"/>
          </ac:spMkLst>
        </pc:spChg>
        <pc:spChg chg="mod">
          <ac:chgData name="Elizabeth Adeyinfa" userId="567d8f85-17a2-4140-8655-964cdb905534" providerId="ADAL" clId="{CAD790F5-A848-4B11-A2CA-67AE85DEC544}" dt="2023-04-01T18:00:05.084" v="3462"/>
          <ac:spMkLst>
            <pc:docMk/>
            <pc:sldMk cId="0" sldId="314"/>
            <ac:spMk id="32" creationId="{A2CA60A0-7324-14B8-C48A-E3DB4162B1F0}"/>
          </ac:spMkLst>
        </pc:spChg>
        <pc:spChg chg="mod">
          <ac:chgData name="Elizabeth Adeyinfa" userId="567d8f85-17a2-4140-8655-964cdb905534" providerId="ADAL" clId="{CAD790F5-A848-4B11-A2CA-67AE85DEC544}" dt="2023-04-01T18:00:05.084" v="3462"/>
          <ac:spMkLst>
            <pc:docMk/>
            <pc:sldMk cId="0" sldId="314"/>
            <ac:spMk id="33" creationId="{23192508-DFBC-6D48-D015-7714F9DEE723}"/>
          </ac:spMkLst>
        </pc:spChg>
        <pc:spChg chg="mod">
          <ac:chgData name="Elizabeth Adeyinfa" userId="567d8f85-17a2-4140-8655-964cdb905534" providerId="ADAL" clId="{CAD790F5-A848-4B11-A2CA-67AE85DEC544}" dt="2023-04-01T18:00:05.084" v="3462"/>
          <ac:spMkLst>
            <pc:docMk/>
            <pc:sldMk cId="0" sldId="314"/>
            <ac:spMk id="34" creationId="{2A1BC597-46E8-ACD3-C535-8FF71BC81CB9}"/>
          </ac:spMkLst>
        </pc:spChg>
        <pc:spChg chg="mod">
          <ac:chgData name="Elizabeth Adeyinfa" userId="567d8f85-17a2-4140-8655-964cdb905534" providerId="ADAL" clId="{CAD790F5-A848-4B11-A2CA-67AE85DEC544}" dt="2023-04-01T18:00:05.084" v="3462"/>
          <ac:spMkLst>
            <pc:docMk/>
            <pc:sldMk cId="0" sldId="314"/>
            <ac:spMk id="35" creationId="{5121D9DC-977E-48EC-94E7-4D703903DC6A}"/>
          </ac:spMkLst>
        </pc:spChg>
        <pc:spChg chg="mod">
          <ac:chgData name="Elizabeth Adeyinfa" userId="567d8f85-17a2-4140-8655-964cdb905534" providerId="ADAL" clId="{CAD790F5-A848-4B11-A2CA-67AE85DEC544}" dt="2023-04-01T18:00:05.084" v="3462"/>
          <ac:spMkLst>
            <pc:docMk/>
            <pc:sldMk cId="0" sldId="314"/>
            <ac:spMk id="36" creationId="{DE4DE905-E869-AED7-5AF4-CBA03C1C13EC}"/>
          </ac:spMkLst>
        </pc:spChg>
        <pc:spChg chg="mod">
          <ac:chgData name="Elizabeth Adeyinfa" userId="567d8f85-17a2-4140-8655-964cdb905534" providerId="ADAL" clId="{CAD790F5-A848-4B11-A2CA-67AE85DEC544}" dt="2023-04-01T18:00:05.084" v="3462"/>
          <ac:spMkLst>
            <pc:docMk/>
            <pc:sldMk cId="0" sldId="314"/>
            <ac:spMk id="37" creationId="{B0F57704-FA6E-599D-F8B0-308BA334D512}"/>
          </ac:spMkLst>
        </pc:spChg>
        <pc:spChg chg="mod">
          <ac:chgData name="Elizabeth Adeyinfa" userId="567d8f85-17a2-4140-8655-964cdb905534" providerId="ADAL" clId="{CAD790F5-A848-4B11-A2CA-67AE85DEC544}" dt="2023-04-01T18:00:05.084" v="3462"/>
          <ac:spMkLst>
            <pc:docMk/>
            <pc:sldMk cId="0" sldId="314"/>
            <ac:spMk id="38" creationId="{58613594-079A-4731-5202-49BA90947B5A}"/>
          </ac:spMkLst>
        </pc:spChg>
        <pc:spChg chg="mod">
          <ac:chgData name="Elizabeth Adeyinfa" userId="567d8f85-17a2-4140-8655-964cdb905534" providerId="ADAL" clId="{CAD790F5-A848-4B11-A2CA-67AE85DEC544}" dt="2023-04-01T18:00:05.084" v="3462"/>
          <ac:spMkLst>
            <pc:docMk/>
            <pc:sldMk cId="0" sldId="314"/>
            <ac:spMk id="39" creationId="{CA2B3959-FAC2-E109-667A-DBAAB8282138}"/>
          </ac:spMkLst>
        </pc:spChg>
        <pc:spChg chg="mod">
          <ac:chgData name="Elizabeth Adeyinfa" userId="567d8f85-17a2-4140-8655-964cdb905534" providerId="ADAL" clId="{CAD790F5-A848-4B11-A2CA-67AE85DEC544}" dt="2023-04-01T18:00:05.084" v="3462"/>
          <ac:spMkLst>
            <pc:docMk/>
            <pc:sldMk cId="0" sldId="314"/>
            <ac:spMk id="40" creationId="{B4C7E1F2-0441-97B0-E951-641D62F70526}"/>
          </ac:spMkLst>
        </pc:spChg>
        <pc:spChg chg="mod">
          <ac:chgData name="Elizabeth Adeyinfa" userId="567d8f85-17a2-4140-8655-964cdb905534" providerId="ADAL" clId="{CAD790F5-A848-4B11-A2CA-67AE85DEC544}" dt="2023-04-01T18:00:05.084" v="3462"/>
          <ac:spMkLst>
            <pc:docMk/>
            <pc:sldMk cId="0" sldId="314"/>
            <ac:spMk id="41" creationId="{E7B9FD6D-214A-47F6-4807-64997D9F609C}"/>
          </ac:spMkLst>
        </pc:spChg>
        <pc:spChg chg="mod">
          <ac:chgData name="Elizabeth Adeyinfa" userId="567d8f85-17a2-4140-8655-964cdb905534" providerId="ADAL" clId="{CAD790F5-A848-4B11-A2CA-67AE85DEC544}" dt="2023-04-01T18:00:05.084" v="3462"/>
          <ac:spMkLst>
            <pc:docMk/>
            <pc:sldMk cId="0" sldId="314"/>
            <ac:spMk id="42" creationId="{314673AC-333B-8571-72C9-85A82F99CE35}"/>
          </ac:spMkLst>
        </pc:spChg>
        <pc:spChg chg="mod">
          <ac:chgData name="Elizabeth Adeyinfa" userId="567d8f85-17a2-4140-8655-964cdb905534" providerId="ADAL" clId="{CAD790F5-A848-4B11-A2CA-67AE85DEC544}" dt="2023-04-01T18:00:05.084" v="3462"/>
          <ac:spMkLst>
            <pc:docMk/>
            <pc:sldMk cId="0" sldId="314"/>
            <ac:spMk id="43" creationId="{B418FDF8-6909-428E-965C-67E4A72851C8}"/>
          </ac:spMkLst>
        </pc:spChg>
        <pc:spChg chg="mod">
          <ac:chgData name="Elizabeth Adeyinfa" userId="567d8f85-17a2-4140-8655-964cdb905534" providerId="ADAL" clId="{CAD790F5-A848-4B11-A2CA-67AE85DEC544}" dt="2023-04-01T18:00:05.084" v="3462"/>
          <ac:spMkLst>
            <pc:docMk/>
            <pc:sldMk cId="0" sldId="314"/>
            <ac:spMk id="44" creationId="{B3C1FD1D-80F5-F761-9A0B-9F633CD7D735}"/>
          </ac:spMkLst>
        </pc:spChg>
        <pc:spChg chg="mod">
          <ac:chgData name="Elizabeth Adeyinfa" userId="567d8f85-17a2-4140-8655-964cdb905534" providerId="ADAL" clId="{CAD790F5-A848-4B11-A2CA-67AE85DEC544}" dt="2023-04-01T18:00:05.084" v="3462"/>
          <ac:spMkLst>
            <pc:docMk/>
            <pc:sldMk cId="0" sldId="314"/>
            <ac:spMk id="45" creationId="{719A359B-315C-EC0C-A32E-1A3E3D339519}"/>
          </ac:spMkLst>
        </pc:spChg>
        <pc:spChg chg="mod">
          <ac:chgData name="Elizabeth Adeyinfa" userId="567d8f85-17a2-4140-8655-964cdb905534" providerId="ADAL" clId="{CAD790F5-A848-4B11-A2CA-67AE85DEC544}" dt="2023-04-01T18:00:05.084" v="3462"/>
          <ac:spMkLst>
            <pc:docMk/>
            <pc:sldMk cId="0" sldId="314"/>
            <ac:spMk id="46" creationId="{7FC06FCE-CF86-90E4-3AF3-DEC06CAD2970}"/>
          </ac:spMkLst>
        </pc:spChg>
        <pc:spChg chg="mod">
          <ac:chgData name="Elizabeth Adeyinfa" userId="567d8f85-17a2-4140-8655-964cdb905534" providerId="ADAL" clId="{CAD790F5-A848-4B11-A2CA-67AE85DEC544}" dt="2023-04-01T18:00:05.084" v="3462"/>
          <ac:spMkLst>
            <pc:docMk/>
            <pc:sldMk cId="0" sldId="314"/>
            <ac:spMk id="47" creationId="{ED8E51C4-CB11-8A65-02E8-2A7B3478CB54}"/>
          </ac:spMkLst>
        </pc:spChg>
        <pc:spChg chg="mod">
          <ac:chgData name="Elizabeth Adeyinfa" userId="567d8f85-17a2-4140-8655-964cdb905534" providerId="ADAL" clId="{CAD790F5-A848-4B11-A2CA-67AE85DEC544}" dt="2023-04-01T18:00:05.084" v="3462"/>
          <ac:spMkLst>
            <pc:docMk/>
            <pc:sldMk cId="0" sldId="314"/>
            <ac:spMk id="48" creationId="{0E5B27CD-1176-4BEF-295C-A6895BC2B2B1}"/>
          </ac:spMkLst>
        </pc:spChg>
        <pc:spChg chg="mod">
          <ac:chgData name="Elizabeth Adeyinfa" userId="567d8f85-17a2-4140-8655-964cdb905534" providerId="ADAL" clId="{CAD790F5-A848-4B11-A2CA-67AE85DEC544}" dt="2023-04-01T18:00:05.084" v="3462"/>
          <ac:spMkLst>
            <pc:docMk/>
            <pc:sldMk cId="0" sldId="314"/>
            <ac:spMk id="49" creationId="{0DAB0EE5-A003-6E73-3113-FA5C93FA07BC}"/>
          </ac:spMkLst>
        </pc:spChg>
        <pc:spChg chg="mod">
          <ac:chgData name="Elizabeth Adeyinfa" userId="567d8f85-17a2-4140-8655-964cdb905534" providerId="ADAL" clId="{CAD790F5-A848-4B11-A2CA-67AE85DEC544}" dt="2023-04-01T18:00:05.084" v="3462"/>
          <ac:spMkLst>
            <pc:docMk/>
            <pc:sldMk cId="0" sldId="314"/>
            <ac:spMk id="50" creationId="{EAA3439A-1CEF-0256-15C8-0296313E8C8E}"/>
          </ac:spMkLst>
        </pc:spChg>
        <pc:spChg chg="mod">
          <ac:chgData name="Elizabeth Adeyinfa" userId="567d8f85-17a2-4140-8655-964cdb905534" providerId="ADAL" clId="{CAD790F5-A848-4B11-A2CA-67AE85DEC544}" dt="2023-04-01T18:00:05.084" v="3462"/>
          <ac:spMkLst>
            <pc:docMk/>
            <pc:sldMk cId="0" sldId="314"/>
            <ac:spMk id="51" creationId="{7DEF232E-F7FD-AF2F-4D6A-FA47670F1095}"/>
          </ac:spMkLst>
        </pc:spChg>
        <pc:spChg chg="mod">
          <ac:chgData name="Elizabeth Adeyinfa" userId="567d8f85-17a2-4140-8655-964cdb905534" providerId="ADAL" clId="{CAD790F5-A848-4B11-A2CA-67AE85DEC544}" dt="2023-04-01T18:00:05.084" v="3462"/>
          <ac:spMkLst>
            <pc:docMk/>
            <pc:sldMk cId="0" sldId="314"/>
            <ac:spMk id="52" creationId="{4D352ADE-BDCD-A680-7290-9F4BB98B57C8}"/>
          </ac:spMkLst>
        </pc:spChg>
        <pc:spChg chg="mod">
          <ac:chgData name="Elizabeth Adeyinfa" userId="567d8f85-17a2-4140-8655-964cdb905534" providerId="ADAL" clId="{CAD790F5-A848-4B11-A2CA-67AE85DEC544}" dt="2023-04-01T18:00:05.084" v="3462"/>
          <ac:spMkLst>
            <pc:docMk/>
            <pc:sldMk cId="0" sldId="314"/>
            <ac:spMk id="53" creationId="{34BDAD72-8359-42C7-BDA7-A0DD69CFB8CA}"/>
          </ac:spMkLst>
        </pc:spChg>
        <pc:spChg chg="mod">
          <ac:chgData name="Elizabeth Adeyinfa" userId="567d8f85-17a2-4140-8655-964cdb905534" providerId="ADAL" clId="{CAD790F5-A848-4B11-A2CA-67AE85DEC544}" dt="2023-04-01T18:00:05.084" v="3462"/>
          <ac:spMkLst>
            <pc:docMk/>
            <pc:sldMk cId="0" sldId="314"/>
            <ac:spMk id="54" creationId="{1313ACEA-76C9-E1C3-4EB5-3E802D3B8040}"/>
          </ac:spMkLst>
        </pc:spChg>
        <pc:spChg chg="mod">
          <ac:chgData name="Elizabeth Adeyinfa" userId="567d8f85-17a2-4140-8655-964cdb905534" providerId="ADAL" clId="{CAD790F5-A848-4B11-A2CA-67AE85DEC544}" dt="2023-04-01T18:00:05.084" v="3462"/>
          <ac:spMkLst>
            <pc:docMk/>
            <pc:sldMk cId="0" sldId="314"/>
            <ac:spMk id="55" creationId="{A8573EF6-0B49-E5AD-28D2-8AA77872C67B}"/>
          </ac:spMkLst>
        </pc:spChg>
        <pc:spChg chg="mod">
          <ac:chgData name="Elizabeth Adeyinfa" userId="567d8f85-17a2-4140-8655-964cdb905534" providerId="ADAL" clId="{CAD790F5-A848-4B11-A2CA-67AE85DEC544}" dt="2023-04-01T18:00:05.084" v="3462"/>
          <ac:spMkLst>
            <pc:docMk/>
            <pc:sldMk cId="0" sldId="314"/>
            <ac:spMk id="56" creationId="{83DC432A-F219-5662-A842-070419B6828B}"/>
          </ac:spMkLst>
        </pc:spChg>
        <pc:spChg chg="mod">
          <ac:chgData name="Elizabeth Adeyinfa" userId="567d8f85-17a2-4140-8655-964cdb905534" providerId="ADAL" clId="{CAD790F5-A848-4B11-A2CA-67AE85DEC544}" dt="2023-04-01T18:00:05.084" v="3462"/>
          <ac:spMkLst>
            <pc:docMk/>
            <pc:sldMk cId="0" sldId="314"/>
            <ac:spMk id="57" creationId="{65E51CCC-3236-A48B-B52B-7738BCBE370D}"/>
          </ac:spMkLst>
        </pc:spChg>
        <pc:spChg chg="mod">
          <ac:chgData name="Elizabeth Adeyinfa" userId="567d8f85-17a2-4140-8655-964cdb905534" providerId="ADAL" clId="{CAD790F5-A848-4B11-A2CA-67AE85DEC544}" dt="2023-04-01T18:00:05.084" v="3462"/>
          <ac:spMkLst>
            <pc:docMk/>
            <pc:sldMk cId="0" sldId="314"/>
            <ac:spMk id="58" creationId="{291F01F5-D35A-4068-60B6-CC8652C76821}"/>
          </ac:spMkLst>
        </pc:spChg>
        <pc:spChg chg="mod">
          <ac:chgData name="Elizabeth Adeyinfa" userId="567d8f85-17a2-4140-8655-964cdb905534" providerId="ADAL" clId="{CAD790F5-A848-4B11-A2CA-67AE85DEC544}" dt="2023-04-01T18:00:05.084" v="3462"/>
          <ac:spMkLst>
            <pc:docMk/>
            <pc:sldMk cId="0" sldId="314"/>
            <ac:spMk id="59" creationId="{825F757E-9C1C-730A-2232-57D46E7C5DA7}"/>
          </ac:spMkLst>
        </pc:spChg>
        <pc:spChg chg="mod">
          <ac:chgData name="Elizabeth Adeyinfa" userId="567d8f85-17a2-4140-8655-964cdb905534" providerId="ADAL" clId="{CAD790F5-A848-4B11-A2CA-67AE85DEC544}" dt="2023-04-01T18:00:05.084" v="3462"/>
          <ac:spMkLst>
            <pc:docMk/>
            <pc:sldMk cId="0" sldId="314"/>
            <ac:spMk id="60" creationId="{2062DBAE-26C6-C767-0729-3BF8B05BCACA}"/>
          </ac:spMkLst>
        </pc:spChg>
        <pc:spChg chg="mod">
          <ac:chgData name="Elizabeth Adeyinfa" userId="567d8f85-17a2-4140-8655-964cdb905534" providerId="ADAL" clId="{CAD790F5-A848-4B11-A2CA-67AE85DEC544}" dt="2023-04-01T18:00:05.084" v="3462"/>
          <ac:spMkLst>
            <pc:docMk/>
            <pc:sldMk cId="0" sldId="314"/>
            <ac:spMk id="61" creationId="{609F3821-7CF4-8782-5986-7B51798083DC}"/>
          </ac:spMkLst>
        </pc:spChg>
        <pc:spChg chg="mod">
          <ac:chgData name="Elizabeth Adeyinfa" userId="567d8f85-17a2-4140-8655-964cdb905534" providerId="ADAL" clId="{CAD790F5-A848-4B11-A2CA-67AE85DEC544}" dt="2023-04-01T18:00:05.084" v="3462"/>
          <ac:spMkLst>
            <pc:docMk/>
            <pc:sldMk cId="0" sldId="314"/>
            <ac:spMk id="62" creationId="{23EB91EF-13D6-2E98-9CD8-88B9DD880DC8}"/>
          </ac:spMkLst>
        </pc:spChg>
        <pc:spChg chg="mod">
          <ac:chgData name="Elizabeth Adeyinfa" userId="567d8f85-17a2-4140-8655-964cdb905534" providerId="ADAL" clId="{CAD790F5-A848-4B11-A2CA-67AE85DEC544}" dt="2023-04-01T18:00:05.084" v="3462"/>
          <ac:spMkLst>
            <pc:docMk/>
            <pc:sldMk cId="0" sldId="314"/>
            <ac:spMk id="63" creationId="{0446EF11-5F2B-CDF3-8B1A-046766EA96C4}"/>
          </ac:spMkLst>
        </pc:spChg>
        <pc:spChg chg="mod">
          <ac:chgData name="Elizabeth Adeyinfa" userId="567d8f85-17a2-4140-8655-964cdb905534" providerId="ADAL" clId="{CAD790F5-A848-4B11-A2CA-67AE85DEC544}" dt="2023-04-01T18:00:05.084" v="3462"/>
          <ac:spMkLst>
            <pc:docMk/>
            <pc:sldMk cId="0" sldId="314"/>
            <ac:spMk id="64" creationId="{2D8F0B20-FE8A-FD86-0D84-707E00E763F1}"/>
          </ac:spMkLst>
        </pc:spChg>
        <pc:spChg chg="mod">
          <ac:chgData name="Elizabeth Adeyinfa" userId="567d8f85-17a2-4140-8655-964cdb905534" providerId="ADAL" clId="{CAD790F5-A848-4B11-A2CA-67AE85DEC544}" dt="2023-04-01T18:00:05.084" v="3462"/>
          <ac:spMkLst>
            <pc:docMk/>
            <pc:sldMk cId="0" sldId="314"/>
            <ac:spMk id="65" creationId="{4A2B1F5D-C6C5-C83D-1E65-0F55A9CDE022}"/>
          </ac:spMkLst>
        </pc:spChg>
        <pc:spChg chg="mod">
          <ac:chgData name="Elizabeth Adeyinfa" userId="567d8f85-17a2-4140-8655-964cdb905534" providerId="ADAL" clId="{CAD790F5-A848-4B11-A2CA-67AE85DEC544}" dt="2023-04-01T18:00:05.084" v="3462"/>
          <ac:spMkLst>
            <pc:docMk/>
            <pc:sldMk cId="0" sldId="314"/>
            <ac:spMk id="66" creationId="{B529E570-563E-3AEC-6F9C-65E2F090B9AA}"/>
          </ac:spMkLst>
        </pc:spChg>
        <pc:spChg chg="mod">
          <ac:chgData name="Elizabeth Adeyinfa" userId="567d8f85-17a2-4140-8655-964cdb905534" providerId="ADAL" clId="{CAD790F5-A848-4B11-A2CA-67AE85DEC544}" dt="2023-04-01T18:00:05.084" v="3462"/>
          <ac:spMkLst>
            <pc:docMk/>
            <pc:sldMk cId="0" sldId="314"/>
            <ac:spMk id="67" creationId="{EA54BF00-1A9B-13D3-8E20-069E1237640B}"/>
          </ac:spMkLst>
        </pc:spChg>
        <pc:spChg chg="mod">
          <ac:chgData name="Elizabeth Adeyinfa" userId="567d8f85-17a2-4140-8655-964cdb905534" providerId="ADAL" clId="{CAD790F5-A848-4B11-A2CA-67AE85DEC544}" dt="2023-04-01T18:00:05.084" v="3462"/>
          <ac:spMkLst>
            <pc:docMk/>
            <pc:sldMk cId="0" sldId="314"/>
            <ac:spMk id="68" creationId="{F9F20C05-1D3B-7D6C-8896-50A2BD455187}"/>
          </ac:spMkLst>
        </pc:spChg>
        <pc:spChg chg="mod">
          <ac:chgData name="Elizabeth Adeyinfa" userId="567d8f85-17a2-4140-8655-964cdb905534" providerId="ADAL" clId="{CAD790F5-A848-4B11-A2CA-67AE85DEC544}" dt="2023-04-01T18:00:05.084" v="3462"/>
          <ac:spMkLst>
            <pc:docMk/>
            <pc:sldMk cId="0" sldId="314"/>
            <ac:spMk id="69" creationId="{F6B7F841-40D7-5559-AAA9-050ED25FB081}"/>
          </ac:spMkLst>
        </pc:spChg>
        <pc:spChg chg="mod">
          <ac:chgData name="Elizabeth Adeyinfa" userId="567d8f85-17a2-4140-8655-964cdb905534" providerId="ADAL" clId="{CAD790F5-A848-4B11-A2CA-67AE85DEC544}" dt="2023-04-01T18:00:05.084" v="3462"/>
          <ac:spMkLst>
            <pc:docMk/>
            <pc:sldMk cId="0" sldId="314"/>
            <ac:spMk id="70" creationId="{474FC36D-A44F-FA99-4B91-62C699512189}"/>
          </ac:spMkLst>
        </pc:spChg>
        <pc:spChg chg="mod">
          <ac:chgData name="Elizabeth Adeyinfa" userId="567d8f85-17a2-4140-8655-964cdb905534" providerId="ADAL" clId="{CAD790F5-A848-4B11-A2CA-67AE85DEC544}" dt="2023-04-01T18:00:05.084" v="3462"/>
          <ac:spMkLst>
            <pc:docMk/>
            <pc:sldMk cId="0" sldId="314"/>
            <ac:spMk id="71" creationId="{B6801D10-71CB-983D-D469-85D81017A250}"/>
          </ac:spMkLst>
        </pc:spChg>
        <pc:spChg chg="mod">
          <ac:chgData name="Elizabeth Adeyinfa" userId="567d8f85-17a2-4140-8655-964cdb905534" providerId="ADAL" clId="{CAD790F5-A848-4B11-A2CA-67AE85DEC544}" dt="2023-04-01T18:00:05.084" v="3462"/>
          <ac:spMkLst>
            <pc:docMk/>
            <pc:sldMk cId="0" sldId="314"/>
            <ac:spMk id="72" creationId="{C2E04C00-3A13-1110-B5F9-90B225D4C8A7}"/>
          </ac:spMkLst>
        </pc:spChg>
        <pc:spChg chg="mod">
          <ac:chgData name="Elizabeth Adeyinfa" userId="567d8f85-17a2-4140-8655-964cdb905534" providerId="ADAL" clId="{CAD790F5-A848-4B11-A2CA-67AE85DEC544}" dt="2023-04-01T18:00:05.084" v="3462"/>
          <ac:spMkLst>
            <pc:docMk/>
            <pc:sldMk cId="0" sldId="314"/>
            <ac:spMk id="73" creationId="{3CA86808-B8AB-29D1-9662-2426E9EC3985}"/>
          </ac:spMkLst>
        </pc:spChg>
        <pc:spChg chg="mod">
          <ac:chgData name="Elizabeth Adeyinfa" userId="567d8f85-17a2-4140-8655-964cdb905534" providerId="ADAL" clId="{CAD790F5-A848-4B11-A2CA-67AE85DEC544}" dt="2023-04-01T18:00:05.084" v="3462"/>
          <ac:spMkLst>
            <pc:docMk/>
            <pc:sldMk cId="0" sldId="314"/>
            <ac:spMk id="74" creationId="{17E511FB-7FC0-8507-D7CE-8227762C2167}"/>
          </ac:spMkLst>
        </pc:spChg>
        <pc:spChg chg="mod">
          <ac:chgData name="Elizabeth Adeyinfa" userId="567d8f85-17a2-4140-8655-964cdb905534" providerId="ADAL" clId="{CAD790F5-A848-4B11-A2CA-67AE85DEC544}" dt="2023-04-01T18:00:05.084" v="3462"/>
          <ac:spMkLst>
            <pc:docMk/>
            <pc:sldMk cId="0" sldId="314"/>
            <ac:spMk id="75" creationId="{5860BA1C-2CD5-C8BD-304E-C6F7EFFBF7E7}"/>
          </ac:spMkLst>
        </pc:spChg>
        <pc:spChg chg="mod">
          <ac:chgData name="Elizabeth Adeyinfa" userId="567d8f85-17a2-4140-8655-964cdb905534" providerId="ADAL" clId="{CAD790F5-A848-4B11-A2CA-67AE85DEC544}" dt="2023-04-01T18:00:05.084" v="3462"/>
          <ac:spMkLst>
            <pc:docMk/>
            <pc:sldMk cId="0" sldId="314"/>
            <ac:spMk id="76" creationId="{37E3AC6A-ACEF-D1EA-ED70-864EDFD78FB3}"/>
          </ac:spMkLst>
        </pc:spChg>
        <pc:spChg chg="mod">
          <ac:chgData name="Elizabeth Adeyinfa" userId="567d8f85-17a2-4140-8655-964cdb905534" providerId="ADAL" clId="{CAD790F5-A848-4B11-A2CA-67AE85DEC544}" dt="2023-04-01T18:00:05.084" v="3462"/>
          <ac:spMkLst>
            <pc:docMk/>
            <pc:sldMk cId="0" sldId="314"/>
            <ac:spMk id="77" creationId="{41DD9B33-A7B1-3339-AFD0-C7F84735B82A}"/>
          </ac:spMkLst>
        </pc:spChg>
        <pc:spChg chg="mod">
          <ac:chgData name="Elizabeth Adeyinfa" userId="567d8f85-17a2-4140-8655-964cdb905534" providerId="ADAL" clId="{CAD790F5-A848-4B11-A2CA-67AE85DEC544}" dt="2023-04-01T18:00:05.084" v="3462"/>
          <ac:spMkLst>
            <pc:docMk/>
            <pc:sldMk cId="0" sldId="314"/>
            <ac:spMk id="78" creationId="{4900EFD3-243F-3F98-2E1F-9BD240E1B3BF}"/>
          </ac:spMkLst>
        </pc:spChg>
        <pc:spChg chg="mod">
          <ac:chgData name="Elizabeth Adeyinfa" userId="567d8f85-17a2-4140-8655-964cdb905534" providerId="ADAL" clId="{CAD790F5-A848-4B11-A2CA-67AE85DEC544}" dt="2023-04-01T18:00:05.084" v="3462"/>
          <ac:spMkLst>
            <pc:docMk/>
            <pc:sldMk cId="0" sldId="314"/>
            <ac:spMk id="79" creationId="{B5D36E25-D225-9AB0-5AAF-43E32441F2DF}"/>
          </ac:spMkLst>
        </pc:spChg>
        <pc:spChg chg="mod">
          <ac:chgData name="Elizabeth Adeyinfa" userId="567d8f85-17a2-4140-8655-964cdb905534" providerId="ADAL" clId="{CAD790F5-A848-4B11-A2CA-67AE85DEC544}" dt="2023-04-01T18:00:05.084" v="3462"/>
          <ac:spMkLst>
            <pc:docMk/>
            <pc:sldMk cId="0" sldId="314"/>
            <ac:spMk id="80" creationId="{D5D90015-60F2-8E5B-E2CA-16818DF5245F}"/>
          </ac:spMkLst>
        </pc:spChg>
        <pc:spChg chg="mod">
          <ac:chgData name="Elizabeth Adeyinfa" userId="567d8f85-17a2-4140-8655-964cdb905534" providerId="ADAL" clId="{CAD790F5-A848-4B11-A2CA-67AE85DEC544}" dt="2023-04-01T18:00:05.084" v="3462"/>
          <ac:spMkLst>
            <pc:docMk/>
            <pc:sldMk cId="0" sldId="314"/>
            <ac:spMk id="81" creationId="{FDF4A8AF-4E33-DD49-7F86-44E31D89E26E}"/>
          </ac:spMkLst>
        </pc:spChg>
        <pc:spChg chg="mod">
          <ac:chgData name="Elizabeth Adeyinfa" userId="567d8f85-17a2-4140-8655-964cdb905534" providerId="ADAL" clId="{CAD790F5-A848-4B11-A2CA-67AE85DEC544}" dt="2023-04-01T18:00:05.084" v="3462"/>
          <ac:spMkLst>
            <pc:docMk/>
            <pc:sldMk cId="0" sldId="314"/>
            <ac:spMk id="82" creationId="{89C1FB7D-75DC-1C86-8574-6B937B3D63CA}"/>
          </ac:spMkLst>
        </pc:spChg>
        <pc:spChg chg="mod">
          <ac:chgData name="Elizabeth Adeyinfa" userId="567d8f85-17a2-4140-8655-964cdb905534" providerId="ADAL" clId="{CAD790F5-A848-4B11-A2CA-67AE85DEC544}" dt="2023-04-01T18:00:05.084" v="3462"/>
          <ac:spMkLst>
            <pc:docMk/>
            <pc:sldMk cId="0" sldId="314"/>
            <ac:spMk id="83" creationId="{2B87605F-7CC4-C7D1-38E2-28BAA3A8FE23}"/>
          </ac:spMkLst>
        </pc:spChg>
        <pc:spChg chg="mod">
          <ac:chgData name="Elizabeth Adeyinfa" userId="567d8f85-17a2-4140-8655-964cdb905534" providerId="ADAL" clId="{CAD790F5-A848-4B11-A2CA-67AE85DEC544}" dt="2023-04-01T18:00:05.084" v="3462"/>
          <ac:spMkLst>
            <pc:docMk/>
            <pc:sldMk cId="0" sldId="314"/>
            <ac:spMk id="84" creationId="{EDE2C01E-7733-F829-6137-BD607B566A7B}"/>
          </ac:spMkLst>
        </pc:spChg>
        <pc:spChg chg="add mod ord">
          <ac:chgData name="Elizabeth Adeyinfa" userId="567d8f85-17a2-4140-8655-964cdb905534" providerId="ADAL" clId="{CAD790F5-A848-4B11-A2CA-67AE85DEC544}" dt="2023-04-03T02:07:47.776" v="14019" actId="14100"/>
          <ac:spMkLst>
            <pc:docMk/>
            <pc:sldMk cId="0" sldId="314"/>
            <ac:spMk id="86" creationId="{CA063142-6F7A-768A-30B7-257BE5B58E87}"/>
          </ac:spMkLst>
        </pc:spChg>
        <pc:grpChg chg="add del mod ord">
          <ac:chgData name="Elizabeth Adeyinfa" userId="567d8f85-17a2-4140-8655-964cdb905534" providerId="ADAL" clId="{CAD790F5-A848-4B11-A2CA-67AE85DEC544}" dt="2023-04-01T18:44:03.690" v="4752" actId="478"/>
          <ac:grpSpMkLst>
            <pc:docMk/>
            <pc:sldMk cId="0" sldId="314"/>
            <ac:grpSpMk id="12" creationId="{88B457B6-5DCD-060F-2517-B760310A42CE}"/>
          </ac:grpSpMkLst>
        </pc:grpChg>
        <pc:graphicFrameChg chg="add mod modGraphic">
          <ac:chgData name="Elizabeth Adeyinfa" userId="567d8f85-17a2-4140-8655-964cdb905534" providerId="ADAL" clId="{CAD790F5-A848-4B11-A2CA-67AE85DEC544}" dt="2023-04-03T03:15:25.740" v="14409" actId="20577"/>
          <ac:graphicFrameMkLst>
            <pc:docMk/>
            <pc:sldMk cId="0" sldId="314"/>
            <ac:graphicFrameMk id="87" creationId="{AE0AC8C4-F3F3-8FB2-D8EE-970340D90AA1}"/>
          </ac:graphicFrameMkLst>
        </pc:graphicFrameChg>
        <pc:picChg chg="add mod">
          <ac:chgData name="Elizabeth Adeyinfa" userId="567d8f85-17a2-4140-8655-964cdb905534" providerId="ADAL" clId="{CAD790F5-A848-4B11-A2CA-67AE85DEC544}" dt="2023-04-03T02:07:27.831" v="14015" actId="1076"/>
          <ac:picMkLst>
            <pc:docMk/>
            <pc:sldMk cId="0" sldId="314"/>
            <ac:picMk id="85" creationId="{1946BE2B-D7BB-6C8F-1828-CDE24086907B}"/>
          </ac:picMkLst>
        </pc:picChg>
        <pc:cxnChg chg="add del mod ord">
          <ac:chgData name="Elizabeth Adeyinfa" userId="567d8f85-17a2-4140-8655-964cdb905534" providerId="ADAL" clId="{CAD790F5-A848-4B11-A2CA-67AE85DEC544}" dt="2023-04-01T22:58:16.961" v="8637" actId="478"/>
          <ac:cxnSpMkLst>
            <pc:docMk/>
            <pc:sldMk cId="0" sldId="314"/>
            <ac:cxnSpMk id="2" creationId="{D432029A-694C-6BB4-7F91-2D62BF52687B}"/>
          </ac:cxnSpMkLst>
        </pc:cxnChg>
        <pc:cxnChg chg="add del mod">
          <ac:chgData name="Elizabeth Adeyinfa" userId="567d8f85-17a2-4140-8655-964cdb905534" providerId="ADAL" clId="{CAD790F5-A848-4B11-A2CA-67AE85DEC544}" dt="2023-04-01T18:53:01.863" v="4909" actId="478"/>
          <ac:cxnSpMkLst>
            <pc:docMk/>
            <pc:sldMk cId="0" sldId="314"/>
            <ac:cxnSpMk id="7" creationId="{238C1B62-8ABD-7314-65BC-2A2EF7DF0B1B}"/>
          </ac:cxnSpMkLst>
        </pc:cxnChg>
        <pc:cxnChg chg="add mod ord">
          <ac:chgData name="Elizabeth Adeyinfa" userId="567d8f85-17a2-4140-8655-964cdb905534" providerId="ADAL" clId="{CAD790F5-A848-4B11-A2CA-67AE85DEC544}" dt="2023-04-01T22:58:40.788" v="8693" actId="14100"/>
          <ac:cxnSpMkLst>
            <pc:docMk/>
            <pc:sldMk cId="0" sldId="314"/>
            <ac:cxnSpMk id="91" creationId="{241D3B9D-B744-7A6A-900F-AE10BC39F6F1}"/>
          </ac:cxnSpMkLst>
        </pc:cxnChg>
        <pc:cxnChg chg="add del mod">
          <ac:chgData name="Elizabeth Adeyinfa" userId="567d8f85-17a2-4140-8655-964cdb905534" providerId="ADAL" clId="{CAD790F5-A848-4B11-A2CA-67AE85DEC544}" dt="2023-04-01T22:58:21.921" v="8639" actId="478"/>
          <ac:cxnSpMkLst>
            <pc:docMk/>
            <pc:sldMk cId="0" sldId="314"/>
            <ac:cxnSpMk id="92" creationId="{D81B4AD8-F155-D262-63EE-DF6261A91349}"/>
          </ac:cxnSpMkLst>
        </pc:cxnChg>
        <pc:cxnChg chg="add mod ord">
          <ac:chgData name="Elizabeth Adeyinfa" userId="567d8f85-17a2-4140-8655-964cdb905534" providerId="ADAL" clId="{CAD790F5-A848-4B11-A2CA-67AE85DEC544}" dt="2023-04-01T22:59:09" v="8698" actId="14100"/>
          <ac:cxnSpMkLst>
            <pc:docMk/>
            <pc:sldMk cId="0" sldId="314"/>
            <ac:cxnSpMk id="94" creationId="{ED7DC920-7F7D-FEA1-1D85-1818797F192B}"/>
          </ac:cxnSpMkLst>
        </pc:cxnChg>
      </pc:sldChg>
      <pc:sldChg chg="addSp delSp modSp add mod modTransition">
        <pc:chgData name="Elizabeth Adeyinfa" userId="567d8f85-17a2-4140-8655-964cdb905534" providerId="ADAL" clId="{CAD790F5-A848-4B11-A2CA-67AE85DEC544}" dt="2023-04-03T06:51:39.072" v="17543" actId="20577"/>
        <pc:sldMkLst>
          <pc:docMk/>
          <pc:sldMk cId="2943490017" sldId="315"/>
        </pc:sldMkLst>
        <pc:spChg chg="mod">
          <ac:chgData name="Elizabeth Adeyinfa" userId="567d8f85-17a2-4140-8655-964cdb905534" providerId="ADAL" clId="{CAD790F5-A848-4B11-A2CA-67AE85DEC544}" dt="2023-04-01T18:10:28.635" v="3633" actId="1076"/>
          <ac:spMkLst>
            <pc:docMk/>
            <pc:sldMk cId="2943490017" sldId="315"/>
            <ac:spMk id="2" creationId="{E5301DAC-183C-C958-45F3-4FAF5844A367}"/>
          </ac:spMkLst>
        </pc:spChg>
        <pc:spChg chg="del">
          <ac:chgData name="Elizabeth Adeyinfa" userId="567d8f85-17a2-4140-8655-964cdb905534" providerId="ADAL" clId="{CAD790F5-A848-4B11-A2CA-67AE85DEC544}" dt="2023-04-03T06:46:01.674" v="17228" actId="478"/>
          <ac:spMkLst>
            <pc:docMk/>
            <pc:sldMk cId="2943490017" sldId="315"/>
            <ac:spMk id="3" creationId="{34E4FE39-836D-4C90-0347-B943B1561D78}"/>
          </ac:spMkLst>
        </pc:spChg>
        <pc:spChg chg="del">
          <ac:chgData name="Elizabeth Adeyinfa" userId="567d8f85-17a2-4140-8655-964cdb905534" providerId="ADAL" clId="{CAD790F5-A848-4B11-A2CA-67AE85DEC544}" dt="2023-04-01T18:08:44.511" v="3606" actId="478"/>
          <ac:spMkLst>
            <pc:docMk/>
            <pc:sldMk cId="2943490017" sldId="315"/>
            <ac:spMk id="5" creationId="{BBFF9C6D-5DC6-A8C7-9F16-E42330BC6309}"/>
          </ac:spMkLst>
        </pc:spChg>
        <pc:spChg chg="del mod">
          <ac:chgData name="Elizabeth Adeyinfa" userId="567d8f85-17a2-4140-8655-964cdb905534" providerId="ADAL" clId="{CAD790F5-A848-4B11-A2CA-67AE85DEC544}" dt="2023-04-03T06:51:32.929" v="17538" actId="478"/>
          <ac:spMkLst>
            <pc:docMk/>
            <pc:sldMk cId="2943490017" sldId="315"/>
            <ac:spMk id="8" creationId="{8ACAC345-0775-7803-AA5A-931D0ACE190A}"/>
          </ac:spMkLst>
        </pc:spChg>
        <pc:spChg chg="mod">
          <ac:chgData name="Elizabeth Adeyinfa" userId="567d8f85-17a2-4140-8655-964cdb905534" providerId="ADAL" clId="{CAD790F5-A848-4B11-A2CA-67AE85DEC544}" dt="2023-04-03T06:51:39.072" v="17543" actId="20577"/>
          <ac:spMkLst>
            <pc:docMk/>
            <pc:sldMk cId="2943490017" sldId="315"/>
            <ac:spMk id="10" creationId="{061D00AF-D2CE-7036-43E6-5D5E14A0D89A}"/>
          </ac:spMkLst>
        </pc:spChg>
        <pc:grpChg chg="add mod">
          <ac:chgData name="Elizabeth Adeyinfa" userId="567d8f85-17a2-4140-8655-964cdb905534" providerId="ADAL" clId="{CAD790F5-A848-4B11-A2CA-67AE85DEC544}" dt="2023-04-03T06:51:36.154" v="17541"/>
          <ac:grpSpMkLst>
            <pc:docMk/>
            <pc:sldMk cId="2943490017" sldId="315"/>
            <ac:grpSpMk id="5" creationId="{98AA266F-30EF-B148-2D3B-C67083591A89}"/>
          </ac:grpSpMkLst>
        </pc:grpChg>
        <pc:picChg chg="del">
          <ac:chgData name="Elizabeth Adeyinfa" userId="567d8f85-17a2-4140-8655-964cdb905534" providerId="ADAL" clId="{CAD790F5-A848-4B11-A2CA-67AE85DEC544}" dt="2023-04-01T18:08:46.267" v="3607" actId="478"/>
          <ac:picMkLst>
            <pc:docMk/>
            <pc:sldMk cId="2943490017" sldId="315"/>
            <ac:picMk id="1026" creationId="{D172ABFE-06DC-FEF5-0C92-13DE676E9D8B}"/>
          </ac:picMkLst>
        </pc:picChg>
        <pc:cxnChg chg="del mod ord">
          <ac:chgData name="Elizabeth Adeyinfa" userId="567d8f85-17a2-4140-8655-964cdb905534" providerId="ADAL" clId="{CAD790F5-A848-4B11-A2CA-67AE85DEC544}" dt="2023-04-03T06:51:34.152" v="17539" actId="478"/>
          <ac:cxnSpMkLst>
            <pc:docMk/>
            <pc:sldMk cId="2943490017" sldId="315"/>
            <ac:cxnSpMk id="4" creationId="{77F14CA5-6E89-D94D-1EAE-CD5781ED4A11}"/>
          </ac:cxnSpMkLst>
        </pc:cxnChg>
        <pc:cxnChg chg="del mod ord">
          <ac:chgData name="Elizabeth Adeyinfa" userId="567d8f85-17a2-4140-8655-964cdb905534" providerId="ADAL" clId="{CAD790F5-A848-4B11-A2CA-67AE85DEC544}" dt="2023-04-03T06:51:35.091" v="17540" actId="478"/>
          <ac:cxnSpMkLst>
            <pc:docMk/>
            <pc:sldMk cId="2943490017" sldId="315"/>
            <ac:cxnSpMk id="6" creationId="{70F5FBD5-E101-1679-D295-8588EAF1FB2D}"/>
          </ac:cxnSpMkLst>
        </pc:cxnChg>
        <pc:cxnChg chg="mod">
          <ac:chgData name="Elizabeth Adeyinfa" userId="567d8f85-17a2-4140-8655-964cdb905534" providerId="ADAL" clId="{CAD790F5-A848-4B11-A2CA-67AE85DEC544}" dt="2023-04-03T06:51:36.154" v="17541"/>
          <ac:cxnSpMkLst>
            <pc:docMk/>
            <pc:sldMk cId="2943490017" sldId="315"/>
            <ac:cxnSpMk id="7" creationId="{E8E9A1E5-0A18-0D68-4898-1753203E3340}"/>
          </ac:cxnSpMkLst>
        </pc:cxnChg>
        <pc:cxnChg chg="mod">
          <ac:chgData name="Elizabeth Adeyinfa" userId="567d8f85-17a2-4140-8655-964cdb905534" providerId="ADAL" clId="{CAD790F5-A848-4B11-A2CA-67AE85DEC544}" dt="2023-04-03T06:51:36.154" v="17541"/>
          <ac:cxnSpMkLst>
            <pc:docMk/>
            <pc:sldMk cId="2943490017" sldId="315"/>
            <ac:cxnSpMk id="9" creationId="{1434B311-77C4-DE4F-E3FD-C92ECED63C7B}"/>
          </ac:cxnSpMkLst>
        </pc:cxnChg>
      </pc:sldChg>
      <pc:sldChg chg="addSp delSp modSp add mod ord modTransition">
        <pc:chgData name="Elizabeth Adeyinfa" userId="567d8f85-17a2-4140-8655-964cdb905534" providerId="ADAL" clId="{CAD790F5-A848-4B11-A2CA-67AE85DEC544}" dt="2023-04-03T06:51:53.408" v="17549" actId="20577"/>
        <pc:sldMkLst>
          <pc:docMk/>
          <pc:sldMk cId="3630956641" sldId="316"/>
        </pc:sldMkLst>
        <pc:spChg chg="mod">
          <ac:chgData name="Elizabeth Adeyinfa" userId="567d8f85-17a2-4140-8655-964cdb905534" providerId="ADAL" clId="{CAD790F5-A848-4B11-A2CA-67AE85DEC544}" dt="2023-04-01T23:58:05.477" v="11405" actId="20577"/>
          <ac:spMkLst>
            <pc:docMk/>
            <pc:sldMk cId="3630956641" sldId="316"/>
            <ac:spMk id="2" creationId="{E5301DAC-183C-C958-45F3-4FAF5844A367}"/>
          </ac:spMkLst>
        </pc:spChg>
        <pc:spChg chg="del">
          <ac:chgData name="Elizabeth Adeyinfa" userId="567d8f85-17a2-4140-8655-964cdb905534" providerId="ADAL" clId="{CAD790F5-A848-4B11-A2CA-67AE85DEC544}" dt="2023-04-03T06:45:57.144" v="17227" actId="478"/>
          <ac:spMkLst>
            <pc:docMk/>
            <pc:sldMk cId="3630956641" sldId="316"/>
            <ac:spMk id="3" creationId="{F9751E78-DCE5-F1D1-3078-53B3B79F5A0B}"/>
          </ac:spMkLst>
        </pc:spChg>
        <pc:spChg chg="del mod">
          <ac:chgData name="Elizabeth Adeyinfa" userId="567d8f85-17a2-4140-8655-964cdb905534" providerId="ADAL" clId="{CAD790F5-A848-4B11-A2CA-67AE85DEC544}" dt="2023-04-03T06:51:47.292" v="17544" actId="478"/>
          <ac:spMkLst>
            <pc:docMk/>
            <pc:sldMk cId="3630956641" sldId="316"/>
            <ac:spMk id="8" creationId="{8ACAC345-0775-7803-AA5A-931D0ACE190A}"/>
          </ac:spMkLst>
        </pc:spChg>
        <pc:spChg chg="mod">
          <ac:chgData name="Elizabeth Adeyinfa" userId="567d8f85-17a2-4140-8655-964cdb905534" providerId="ADAL" clId="{CAD790F5-A848-4B11-A2CA-67AE85DEC544}" dt="2023-04-03T06:51:53.408" v="17549" actId="20577"/>
          <ac:spMkLst>
            <pc:docMk/>
            <pc:sldMk cId="3630956641" sldId="316"/>
            <ac:spMk id="10" creationId="{14042099-A44C-A991-07E3-B8999420A0D2}"/>
          </ac:spMkLst>
        </pc:spChg>
        <pc:grpChg chg="add mod">
          <ac:chgData name="Elizabeth Adeyinfa" userId="567d8f85-17a2-4140-8655-964cdb905534" providerId="ADAL" clId="{CAD790F5-A848-4B11-A2CA-67AE85DEC544}" dt="2023-04-03T06:51:51.066" v="17547"/>
          <ac:grpSpMkLst>
            <pc:docMk/>
            <pc:sldMk cId="3630956641" sldId="316"/>
            <ac:grpSpMk id="5" creationId="{5822A3A0-9234-D78D-5500-A5D0E923EE07}"/>
          </ac:grpSpMkLst>
        </pc:grpChg>
        <pc:cxnChg chg="del">
          <ac:chgData name="Elizabeth Adeyinfa" userId="567d8f85-17a2-4140-8655-964cdb905534" providerId="ADAL" clId="{CAD790F5-A848-4B11-A2CA-67AE85DEC544}" dt="2023-04-03T06:51:48.549" v="17545" actId="478"/>
          <ac:cxnSpMkLst>
            <pc:docMk/>
            <pc:sldMk cId="3630956641" sldId="316"/>
            <ac:cxnSpMk id="4" creationId="{77F14CA5-6E89-D94D-1EAE-CD5781ED4A11}"/>
          </ac:cxnSpMkLst>
        </pc:cxnChg>
        <pc:cxnChg chg="del">
          <ac:chgData name="Elizabeth Adeyinfa" userId="567d8f85-17a2-4140-8655-964cdb905534" providerId="ADAL" clId="{CAD790F5-A848-4B11-A2CA-67AE85DEC544}" dt="2023-04-03T06:51:49.519" v="17546" actId="478"/>
          <ac:cxnSpMkLst>
            <pc:docMk/>
            <pc:sldMk cId="3630956641" sldId="316"/>
            <ac:cxnSpMk id="6" creationId="{70F5FBD5-E101-1679-D295-8588EAF1FB2D}"/>
          </ac:cxnSpMkLst>
        </pc:cxnChg>
        <pc:cxnChg chg="mod">
          <ac:chgData name="Elizabeth Adeyinfa" userId="567d8f85-17a2-4140-8655-964cdb905534" providerId="ADAL" clId="{CAD790F5-A848-4B11-A2CA-67AE85DEC544}" dt="2023-04-03T06:51:51.066" v="17547"/>
          <ac:cxnSpMkLst>
            <pc:docMk/>
            <pc:sldMk cId="3630956641" sldId="316"/>
            <ac:cxnSpMk id="7" creationId="{3B73A22A-B94D-B46D-11B7-647D2ED5DE32}"/>
          </ac:cxnSpMkLst>
        </pc:cxnChg>
        <pc:cxnChg chg="mod">
          <ac:chgData name="Elizabeth Adeyinfa" userId="567d8f85-17a2-4140-8655-964cdb905534" providerId="ADAL" clId="{CAD790F5-A848-4B11-A2CA-67AE85DEC544}" dt="2023-04-03T06:51:51.066" v="17547"/>
          <ac:cxnSpMkLst>
            <pc:docMk/>
            <pc:sldMk cId="3630956641" sldId="316"/>
            <ac:cxnSpMk id="9" creationId="{24D50B54-DF22-5CF9-EC03-8AAEFEBAB6FC}"/>
          </ac:cxnSpMkLst>
        </pc:cxnChg>
      </pc:sldChg>
      <pc:sldChg chg="addSp delSp modSp add mod modTransition">
        <pc:chgData name="Elizabeth Adeyinfa" userId="567d8f85-17a2-4140-8655-964cdb905534" providerId="ADAL" clId="{CAD790F5-A848-4B11-A2CA-67AE85DEC544}" dt="2023-04-03T14:49:45.708" v="18043" actId="1076"/>
        <pc:sldMkLst>
          <pc:docMk/>
          <pc:sldMk cId="1011518734" sldId="317"/>
        </pc:sldMkLst>
        <pc:spChg chg="mod">
          <ac:chgData name="Elizabeth Adeyinfa" userId="567d8f85-17a2-4140-8655-964cdb905534" providerId="ADAL" clId="{CAD790F5-A848-4B11-A2CA-67AE85DEC544}" dt="2023-04-03T14:49:45.708" v="18043" actId="1076"/>
          <ac:spMkLst>
            <pc:docMk/>
            <pc:sldMk cId="1011518734" sldId="317"/>
            <ac:spMk id="2" creationId="{E5301DAC-183C-C958-45F3-4FAF5844A367}"/>
          </ac:spMkLst>
        </pc:spChg>
        <pc:spChg chg="del">
          <ac:chgData name="Elizabeth Adeyinfa" userId="567d8f85-17a2-4140-8655-964cdb905534" providerId="ADAL" clId="{CAD790F5-A848-4B11-A2CA-67AE85DEC544}" dt="2023-04-03T06:46:08.646" v="17229" actId="478"/>
          <ac:spMkLst>
            <pc:docMk/>
            <pc:sldMk cId="1011518734" sldId="317"/>
            <ac:spMk id="3" creationId="{8CAEE205-2CD5-4C66-5D2F-B44A9D4B9FC0}"/>
          </ac:spMkLst>
        </pc:spChg>
        <pc:spChg chg="del mod">
          <ac:chgData name="Elizabeth Adeyinfa" userId="567d8f85-17a2-4140-8655-964cdb905534" providerId="ADAL" clId="{CAD790F5-A848-4B11-A2CA-67AE85DEC544}" dt="2023-04-03T06:51:22.963" v="17532" actId="478"/>
          <ac:spMkLst>
            <pc:docMk/>
            <pc:sldMk cId="1011518734" sldId="317"/>
            <ac:spMk id="8" creationId="{8ACAC345-0775-7803-AA5A-931D0ACE190A}"/>
          </ac:spMkLst>
        </pc:spChg>
        <pc:spChg chg="mod">
          <ac:chgData name="Elizabeth Adeyinfa" userId="567d8f85-17a2-4140-8655-964cdb905534" providerId="ADAL" clId="{CAD790F5-A848-4B11-A2CA-67AE85DEC544}" dt="2023-04-03T06:51:27.901" v="17537" actId="20577"/>
          <ac:spMkLst>
            <pc:docMk/>
            <pc:sldMk cId="1011518734" sldId="317"/>
            <ac:spMk id="10" creationId="{EE0F909D-1367-F994-6277-169D365D731D}"/>
          </ac:spMkLst>
        </pc:spChg>
        <pc:grpChg chg="add mod">
          <ac:chgData name="Elizabeth Adeyinfa" userId="567d8f85-17a2-4140-8655-964cdb905534" providerId="ADAL" clId="{CAD790F5-A848-4B11-A2CA-67AE85DEC544}" dt="2023-04-03T06:51:25.698" v="17535"/>
          <ac:grpSpMkLst>
            <pc:docMk/>
            <pc:sldMk cId="1011518734" sldId="317"/>
            <ac:grpSpMk id="5" creationId="{E46C0CB3-A1A4-5446-E571-FFA888E655D1}"/>
          </ac:grpSpMkLst>
        </pc:grpChg>
        <pc:cxnChg chg="del">
          <ac:chgData name="Elizabeth Adeyinfa" userId="567d8f85-17a2-4140-8655-964cdb905534" providerId="ADAL" clId="{CAD790F5-A848-4B11-A2CA-67AE85DEC544}" dt="2023-04-03T06:51:24.027" v="17533" actId="478"/>
          <ac:cxnSpMkLst>
            <pc:docMk/>
            <pc:sldMk cId="1011518734" sldId="317"/>
            <ac:cxnSpMk id="4" creationId="{77F14CA5-6E89-D94D-1EAE-CD5781ED4A11}"/>
          </ac:cxnSpMkLst>
        </pc:cxnChg>
        <pc:cxnChg chg="del">
          <ac:chgData name="Elizabeth Adeyinfa" userId="567d8f85-17a2-4140-8655-964cdb905534" providerId="ADAL" clId="{CAD790F5-A848-4B11-A2CA-67AE85DEC544}" dt="2023-04-03T06:51:24.697" v="17534" actId="478"/>
          <ac:cxnSpMkLst>
            <pc:docMk/>
            <pc:sldMk cId="1011518734" sldId="317"/>
            <ac:cxnSpMk id="6" creationId="{70F5FBD5-E101-1679-D295-8588EAF1FB2D}"/>
          </ac:cxnSpMkLst>
        </pc:cxnChg>
        <pc:cxnChg chg="mod">
          <ac:chgData name="Elizabeth Adeyinfa" userId="567d8f85-17a2-4140-8655-964cdb905534" providerId="ADAL" clId="{CAD790F5-A848-4B11-A2CA-67AE85DEC544}" dt="2023-04-03T06:51:25.698" v="17535"/>
          <ac:cxnSpMkLst>
            <pc:docMk/>
            <pc:sldMk cId="1011518734" sldId="317"/>
            <ac:cxnSpMk id="7" creationId="{D936B475-E976-256A-CEF6-2FC28C8D7537}"/>
          </ac:cxnSpMkLst>
        </pc:cxnChg>
        <pc:cxnChg chg="mod">
          <ac:chgData name="Elizabeth Adeyinfa" userId="567d8f85-17a2-4140-8655-964cdb905534" providerId="ADAL" clId="{CAD790F5-A848-4B11-A2CA-67AE85DEC544}" dt="2023-04-03T06:51:25.698" v="17535"/>
          <ac:cxnSpMkLst>
            <pc:docMk/>
            <pc:sldMk cId="1011518734" sldId="317"/>
            <ac:cxnSpMk id="9" creationId="{33954BDC-20CF-68B7-8567-E20CEFF2B06D}"/>
          </ac:cxnSpMkLst>
        </pc:cxnChg>
      </pc:sldChg>
      <pc:sldChg chg="addSp delSp modSp add mod modTransition">
        <pc:chgData name="Elizabeth Adeyinfa" userId="567d8f85-17a2-4140-8655-964cdb905534" providerId="ADAL" clId="{CAD790F5-A848-4B11-A2CA-67AE85DEC544}" dt="2023-04-03T06:51:16.755" v="17531" actId="20577"/>
        <pc:sldMkLst>
          <pc:docMk/>
          <pc:sldMk cId="3084792219" sldId="318"/>
        </pc:sldMkLst>
        <pc:spChg chg="mod">
          <ac:chgData name="Elizabeth Adeyinfa" userId="567d8f85-17a2-4140-8655-964cdb905534" providerId="ADAL" clId="{CAD790F5-A848-4B11-A2CA-67AE85DEC544}" dt="2023-04-01T18:13:05.671" v="3720" actId="20577"/>
          <ac:spMkLst>
            <pc:docMk/>
            <pc:sldMk cId="3084792219" sldId="318"/>
            <ac:spMk id="2" creationId="{E5301DAC-183C-C958-45F3-4FAF5844A367}"/>
          </ac:spMkLst>
        </pc:spChg>
        <pc:spChg chg="del">
          <ac:chgData name="Elizabeth Adeyinfa" userId="567d8f85-17a2-4140-8655-964cdb905534" providerId="ADAL" clId="{CAD790F5-A848-4B11-A2CA-67AE85DEC544}" dt="2023-04-03T06:46:18.097" v="17230" actId="478"/>
          <ac:spMkLst>
            <pc:docMk/>
            <pc:sldMk cId="3084792219" sldId="318"/>
            <ac:spMk id="3" creationId="{3EC6A42E-1C7E-14F5-0984-F0E810F7033E}"/>
          </ac:spMkLst>
        </pc:spChg>
        <pc:spChg chg="del mod">
          <ac:chgData name="Elizabeth Adeyinfa" userId="567d8f85-17a2-4140-8655-964cdb905534" providerId="ADAL" clId="{CAD790F5-A848-4B11-A2CA-67AE85DEC544}" dt="2023-04-03T06:51:11.359" v="17526" actId="478"/>
          <ac:spMkLst>
            <pc:docMk/>
            <pc:sldMk cId="3084792219" sldId="318"/>
            <ac:spMk id="8" creationId="{8ACAC345-0775-7803-AA5A-931D0ACE190A}"/>
          </ac:spMkLst>
        </pc:spChg>
        <pc:spChg chg="mod">
          <ac:chgData name="Elizabeth Adeyinfa" userId="567d8f85-17a2-4140-8655-964cdb905534" providerId="ADAL" clId="{CAD790F5-A848-4B11-A2CA-67AE85DEC544}" dt="2023-04-03T06:51:16.755" v="17531" actId="20577"/>
          <ac:spMkLst>
            <pc:docMk/>
            <pc:sldMk cId="3084792219" sldId="318"/>
            <ac:spMk id="10" creationId="{DBF862FB-E3F5-5C1A-98A9-3E85F4A7494F}"/>
          </ac:spMkLst>
        </pc:spChg>
        <pc:grpChg chg="add mod">
          <ac:chgData name="Elizabeth Adeyinfa" userId="567d8f85-17a2-4140-8655-964cdb905534" providerId="ADAL" clId="{CAD790F5-A848-4B11-A2CA-67AE85DEC544}" dt="2023-04-03T06:51:14.524" v="17529"/>
          <ac:grpSpMkLst>
            <pc:docMk/>
            <pc:sldMk cId="3084792219" sldId="318"/>
            <ac:grpSpMk id="5" creationId="{A0E0F5AC-DCC2-DA36-0193-23B469B55EFE}"/>
          </ac:grpSpMkLst>
        </pc:grpChg>
        <pc:cxnChg chg="del">
          <ac:chgData name="Elizabeth Adeyinfa" userId="567d8f85-17a2-4140-8655-964cdb905534" providerId="ADAL" clId="{CAD790F5-A848-4B11-A2CA-67AE85DEC544}" dt="2023-04-03T06:51:12.185" v="17527" actId="478"/>
          <ac:cxnSpMkLst>
            <pc:docMk/>
            <pc:sldMk cId="3084792219" sldId="318"/>
            <ac:cxnSpMk id="4" creationId="{77F14CA5-6E89-D94D-1EAE-CD5781ED4A11}"/>
          </ac:cxnSpMkLst>
        </pc:cxnChg>
        <pc:cxnChg chg="del">
          <ac:chgData name="Elizabeth Adeyinfa" userId="567d8f85-17a2-4140-8655-964cdb905534" providerId="ADAL" clId="{CAD790F5-A848-4B11-A2CA-67AE85DEC544}" dt="2023-04-03T06:51:13.337" v="17528" actId="478"/>
          <ac:cxnSpMkLst>
            <pc:docMk/>
            <pc:sldMk cId="3084792219" sldId="318"/>
            <ac:cxnSpMk id="6" creationId="{70F5FBD5-E101-1679-D295-8588EAF1FB2D}"/>
          </ac:cxnSpMkLst>
        </pc:cxnChg>
        <pc:cxnChg chg="mod">
          <ac:chgData name="Elizabeth Adeyinfa" userId="567d8f85-17a2-4140-8655-964cdb905534" providerId="ADAL" clId="{CAD790F5-A848-4B11-A2CA-67AE85DEC544}" dt="2023-04-03T06:51:14.524" v="17529"/>
          <ac:cxnSpMkLst>
            <pc:docMk/>
            <pc:sldMk cId="3084792219" sldId="318"/>
            <ac:cxnSpMk id="7" creationId="{C535A7BE-6168-BC46-665E-CED294A4A666}"/>
          </ac:cxnSpMkLst>
        </pc:cxnChg>
        <pc:cxnChg chg="mod">
          <ac:chgData name="Elizabeth Adeyinfa" userId="567d8f85-17a2-4140-8655-964cdb905534" providerId="ADAL" clId="{CAD790F5-A848-4B11-A2CA-67AE85DEC544}" dt="2023-04-03T06:51:14.524" v="17529"/>
          <ac:cxnSpMkLst>
            <pc:docMk/>
            <pc:sldMk cId="3084792219" sldId="318"/>
            <ac:cxnSpMk id="9" creationId="{2A1ED8A0-CF1F-F886-67B3-E3817CDC6845}"/>
          </ac:cxnSpMkLst>
        </pc:cxnChg>
      </pc:sldChg>
      <pc:sldChg chg="addSp delSp modSp add mod ord modTransition">
        <pc:chgData name="Elizabeth Adeyinfa" userId="567d8f85-17a2-4140-8655-964cdb905534" providerId="ADAL" clId="{CAD790F5-A848-4B11-A2CA-67AE85DEC544}" dt="2023-04-03T06:51:03.908" v="17525" actId="20577"/>
        <pc:sldMkLst>
          <pc:docMk/>
          <pc:sldMk cId="2322174578" sldId="319"/>
        </pc:sldMkLst>
        <pc:spChg chg="mod">
          <ac:chgData name="Elizabeth Adeyinfa" userId="567d8f85-17a2-4140-8655-964cdb905534" providerId="ADAL" clId="{CAD790F5-A848-4B11-A2CA-67AE85DEC544}" dt="2023-04-01T18:13:26.555" v="3734" actId="20577"/>
          <ac:spMkLst>
            <pc:docMk/>
            <pc:sldMk cId="2322174578" sldId="319"/>
            <ac:spMk id="2" creationId="{E5301DAC-183C-C958-45F3-4FAF5844A367}"/>
          </ac:spMkLst>
        </pc:spChg>
        <pc:spChg chg="del">
          <ac:chgData name="Elizabeth Adeyinfa" userId="567d8f85-17a2-4140-8655-964cdb905534" providerId="ADAL" clId="{CAD790F5-A848-4B11-A2CA-67AE85DEC544}" dt="2023-04-03T06:46:27.564" v="17231" actId="478"/>
          <ac:spMkLst>
            <pc:docMk/>
            <pc:sldMk cId="2322174578" sldId="319"/>
            <ac:spMk id="3" creationId="{A8F25D5E-6166-0444-0C78-7A34548397C6}"/>
          </ac:spMkLst>
        </pc:spChg>
        <pc:spChg chg="del mod">
          <ac:chgData name="Elizabeth Adeyinfa" userId="567d8f85-17a2-4140-8655-964cdb905534" providerId="ADAL" clId="{CAD790F5-A848-4B11-A2CA-67AE85DEC544}" dt="2023-04-03T06:50:59.165" v="17520" actId="478"/>
          <ac:spMkLst>
            <pc:docMk/>
            <pc:sldMk cId="2322174578" sldId="319"/>
            <ac:spMk id="8" creationId="{8ACAC345-0775-7803-AA5A-931D0ACE190A}"/>
          </ac:spMkLst>
        </pc:spChg>
        <pc:spChg chg="mod">
          <ac:chgData name="Elizabeth Adeyinfa" userId="567d8f85-17a2-4140-8655-964cdb905534" providerId="ADAL" clId="{CAD790F5-A848-4B11-A2CA-67AE85DEC544}" dt="2023-04-03T06:51:03.908" v="17525" actId="20577"/>
          <ac:spMkLst>
            <pc:docMk/>
            <pc:sldMk cId="2322174578" sldId="319"/>
            <ac:spMk id="10" creationId="{DECFF30F-B8EE-6331-3D76-A054EA689E7D}"/>
          </ac:spMkLst>
        </pc:spChg>
        <pc:grpChg chg="add mod">
          <ac:chgData name="Elizabeth Adeyinfa" userId="567d8f85-17a2-4140-8655-964cdb905534" providerId="ADAL" clId="{CAD790F5-A848-4B11-A2CA-67AE85DEC544}" dt="2023-04-03T06:51:01.953" v="17523"/>
          <ac:grpSpMkLst>
            <pc:docMk/>
            <pc:sldMk cId="2322174578" sldId="319"/>
            <ac:grpSpMk id="5" creationId="{64DC38A9-F755-0392-0B4C-1860801828E6}"/>
          </ac:grpSpMkLst>
        </pc:grpChg>
        <pc:cxnChg chg="del">
          <ac:chgData name="Elizabeth Adeyinfa" userId="567d8f85-17a2-4140-8655-964cdb905534" providerId="ADAL" clId="{CAD790F5-A848-4B11-A2CA-67AE85DEC544}" dt="2023-04-03T06:51:00.888" v="17522" actId="478"/>
          <ac:cxnSpMkLst>
            <pc:docMk/>
            <pc:sldMk cId="2322174578" sldId="319"/>
            <ac:cxnSpMk id="4" creationId="{77F14CA5-6E89-D94D-1EAE-CD5781ED4A11}"/>
          </ac:cxnSpMkLst>
        </pc:cxnChg>
        <pc:cxnChg chg="del">
          <ac:chgData name="Elizabeth Adeyinfa" userId="567d8f85-17a2-4140-8655-964cdb905534" providerId="ADAL" clId="{CAD790F5-A848-4B11-A2CA-67AE85DEC544}" dt="2023-04-03T06:51:00.233" v="17521" actId="478"/>
          <ac:cxnSpMkLst>
            <pc:docMk/>
            <pc:sldMk cId="2322174578" sldId="319"/>
            <ac:cxnSpMk id="6" creationId="{70F5FBD5-E101-1679-D295-8588EAF1FB2D}"/>
          </ac:cxnSpMkLst>
        </pc:cxnChg>
        <pc:cxnChg chg="mod">
          <ac:chgData name="Elizabeth Adeyinfa" userId="567d8f85-17a2-4140-8655-964cdb905534" providerId="ADAL" clId="{CAD790F5-A848-4B11-A2CA-67AE85DEC544}" dt="2023-04-03T06:51:01.953" v="17523"/>
          <ac:cxnSpMkLst>
            <pc:docMk/>
            <pc:sldMk cId="2322174578" sldId="319"/>
            <ac:cxnSpMk id="7" creationId="{F8B5A915-81B5-8CE6-B394-24272591DB10}"/>
          </ac:cxnSpMkLst>
        </pc:cxnChg>
        <pc:cxnChg chg="mod">
          <ac:chgData name="Elizabeth Adeyinfa" userId="567d8f85-17a2-4140-8655-964cdb905534" providerId="ADAL" clId="{CAD790F5-A848-4B11-A2CA-67AE85DEC544}" dt="2023-04-03T06:51:01.953" v="17523"/>
          <ac:cxnSpMkLst>
            <pc:docMk/>
            <pc:sldMk cId="2322174578" sldId="319"/>
            <ac:cxnSpMk id="9" creationId="{88AA82B7-4A0F-1996-D4BE-EEF849574FFD}"/>
          </ac:cxnSpMkLst>
        </pc:cxnChg>
      </pc:sldChg>
      <pc:sldChg chg="delSp modSp add mod modTransition">
        <pc:chgData name="Elizabeth Adeyinfa" userId="567d8f85-17a2-4140-8655-964cdb905534" providerId="ADAL" clId="{CAD790F5-A848-4B11-A2CA-67AE85DEC544}" dt="2023-04-03T06:47:46.736" v="17348" actId="1037"/>
        <pc:sldMkLst>
          <pc:docMk/>
          <pc:sldMk cId="2244863722" sldId="320"/>
        </pc:sldMkLst>
        <pc:spChg chg="mod">
          <ac:chgData name="Elizabeth Adeyinfa" userId="567d8f85-17a2-4140-8655-964cdb905534" providerId="ADAL" clId="{CAD790F5-A848-4B11-A2CA-67AE85DEC544}" dt="2023-04-01T18:14:24.931" v="3768" actId="20577"/>
          <ac:spMkLst>
            <pc:docMk/>
            <pc:sldMk cId="2244863722" sldId="320"/>
            <ac:spMk id="2" creationId="{E5301DAC-183C-C958-45F3-4FAF5844A367}"/>
          </ac:spMkLst>
        </pc:spChg>
        <pc:spChg chg="del mod">
          <ac:chgData name="Elizabeth Adeyinfa" userId="567d8f85-17a2-4140-8655-964cdb905534" providerId="ADAL" clId="{CAD790F5-A848-4B11-A2CA-67AE85DEC544}" dt="2023-04-03T06:46:37.834" v="17233" actId="478"/>
          <ac:spMkLst>
            <pc:docMk/>
            <pc:sldMk cId="2244863722" sldId="320"/>
            <ac:spMk id="3" creationId="{D9153B02-2C97-57AE-123D-64D0471F6EAB}"/>
          </ac:spMkLst>
        </pc:spChg>
        <pc:spChg chg="mod">
          <ac:chgData name="Elizabeth Adeyinfa" userId="567d8f85-17a2-4140-8655-964cdb905534" providerId="ADAL" clId="{CAD790F5-A848-4B11-A2CA-67AE85DEC544}" dt="2023-04-03T06:47:46.736" v="17348" actId="1037"/>
          <ac:spMkLst>
            <pc:docMk/>
            <pc:sldMk cId="2244863722" sldId="320"/>
            <ac:spMk id="8" creationId="{8ACAC345-0775-7803-AA5A-931D0ACE190A}"/>
          </ac:spMkLst>
        </pc:spChg>
        <pc:cxnChg chg="mod">
          <ac:chgData name="Elizabeth Adeyinfa" userId="567d8f85-17a2-4140-8655-964cdb905534" providerId="ADAL" clId="{CAD790F5-A848-4B11-A2CA-67AE85DEC544}" dt="2023-04-01T22:53:55.953" v="8469" actId="1582"/>
          <ac:cxnSpMkLst>
            <pc:docMk/>
            <pc:sldMk cId="2244863722" sldId="320"/>
            <ac:cxnSpMk id="4" creationId="{77F14CA5-6E89-D94D-1EAE-CD5781ED4A11}"/>
          </ac:cxnSpMkLst>
        </pc:cxnChg>
        <pc:cxnChg chg="mod">
          <ac:chgData name="Elizabeth Adeyinfa" userId="567d8f85-17a2-4140-8655-964cdb905534" providerId="ADAL" clId="{CAD790F5-A848-4B11-A2CA-67AE85DEC544}" dt="2023-04-03T06:47:42.834" v="17347" actId="14100"/>
          <ac:cxnSpMkLst>
            <pc:docMk/>
            <pc:sldMk cId="2244863722" sldId="320"/>
            <ac:cxnSpMk id="6" creationId="{70F5FBD5-E101-1679-D295-8588EAF1FB2D}"/>
          </ac:cxnSpMkLst>
        </pc:cxnChg>
      </pc:sldChg>
      <pc:sldChg chg="addSp delSp modSp add mod modTransition modNotesTx">
        <pc:chgData name="Elizabeth Adeyinfa" userId="567d8f85-17a2-4140-8655-964cdb905534" providerId="ADAL" clId="{CAD790F5-A848-4B11-A2CA-67AE85DEC544}" dt="2023-04-03T15:07:16.984" v="18203" actId="20577"/>
        <pc:sldMkLst>
          <pc:docMk/>
          <pc:sldMk cId="1905428921" sldId="321"/>
        </pc:sldMkLst>
        <pc:spChg chg="mod">
          <ac:chgData name="Elizabeth Adeyinfa" userId="567d8f85-17a2-4140-8655-964cdb905534" providerId="ADAL" clId="{CAD790F5-A848-4B11-A2CA-67AE85DEC544}" dt="2023-04-03T15:07:13.902" v="18192" actId="20577"/>
          <ac:spMkLst>
            <pc:docMk/>
            <pc:sldMk cId="1905428921" sldId="321"/>
            <ac:spMk id="2" creationId="{E5301DAC-183C-C958-45F3-4FAF5844A367}"/>
          </ac:spMkLst>
        </pc:spChg>
        <pc:spChg chg="del">
          <ac:chgData name="Elizabeth Adeyinfa" userId="567d8f85-17a2-4140-8655-964cdb905534" providerId="ADAL" clId="{CAD790F5-A848-4B11-A2CA-67AE85DEC544}" dt="2023-04-03T06:48:24.896" v="17452" actId="478"/>
          <ac:spMkLst>
            <pc:docMk/>
            <pc:sldMk cId="1905428921" sldId="321"/>
            <ac:spMk id="3" creationId="{3BD4D7A3-954D-CDF5-25AB-F7CA27C1197B}"/>
          </ac:spMkLst>
        </pc:spChg>
        <pc:spChg chg="del mod ord">
          <ac:chgData name="Elizabeth Adeyinfa" userId="567d8f85-17a2-4140-8655-964cdb905534" providerId="ADAL" clId="{CAD790F5-A848-4B11-A2CA-67AE85DEC544}" dt="2023-04-03T06:49:13.186" v="17472" actId="478"/>
          <ac:spMkLst>
            <pc:docMk/>
            <pc:sldMk cId="1905428921" sldId="321"/>
            <ac:spMk id="8" creationId="{8ACAC345-0775-7803-AA5A-931D0ACE190A}"/>
          </ac:spMkLst>
        </pc:spChg>
        <pc:spChg chg="mod">
          <ac:chgData name="Elizabeth Adeyinfa" userId="567d8f85-17a2-4140-8655-964cdb905534" providerId="ADAL" clId="{CAD790F5-A848-4B11-A2CA-67AE85DEC544}" dt="2023-04-03T06:52:14.255" v="17553" actId="20577"/>
          <ac:spMkLst>
            <pc:docMk/>
            <pc:sldMk cId="1905428921" sldId="321"/>
            <ac:spMk id="12" creationId="{FD6856CF-B4C1-ECCD-A5C7-C97D828D5FB8}"/>
          </ac:spMkLst>
        </pc:spChg>
        <pc:grpChg chg="add mod">
          <ac:chgData name="Elizabeth Adeyinfa" userId="567d8f85-17a2-4140-8655-964cdb905534" providerId="ADAL" clId="{CAD790F5-A848-4B11-A2CA-67AE85DEC544}" dt="2023-04-03T06:52:10.392" v="17551"/>
          <ac:grpSpMkLst>
            <pc:docMk/>
            <pc:sldMk cId="1905428921" sldId="321"/>
            <ac:grpSpMk id="9" creationId="{B57FB6F2-B273-018E-A01E-88450C757602}"/>
          </ac:grpSpMkLst>
        </pc:grpChg>
        <pc:cxnChg chg="del">
          <ac:chgData name="Elizabeth Adeyinfa" userId="567d8f85-17a2-4140-8655-964cdb905534" providerId="ADAL" clId="{CAD790F5-A848-4B11-A2CA-67AE85DEC544}" dt="2023-04-03T06:48:11.449" v="17392" actId="478"/>
          <ac:cxnSpMkLst>
            <pc:docMk/>
            <pc:sldMk cId="1905428921" sldId="321"/>
            <ac:cxnSpMk id="4" creationId="{77F14CA5-6E89-D94D-1EAE-CD5781ED4A11}"/>
          </ac:cxnSpMkLst>
        </pc:cxnChg>
        <pc:cxnChg chg="add del mod">
          <ac:chgData name="Elizabeth Adeyinfa" userId="567d8f85-17a2-4140-8655-964cdb905534" providerId="ADAL" clId="{CAD790F5-A848-4B11-A2CA-67AE85DEC544}" dt="2023-04-03T06:52:09.791" v="17550" actId="478"/>
          <ac:cxnSpMkLst>
            <pc:docMk/>
            <pc:sldMk cId="1905428921" sldId="321"/>
            <ac:cxnSpMk id="5" creationId="{BE98B8A7-0AC2-8DB7-E63C-74FF55E7884D}"/>
          </ac:cxnSpMkLst>
        </pc:cxnChg>
        <pc:cxnChg chg="del">
          <ac:chgData name="Elizabeth Adeyinfa" userId="567d8f85-17a2-4140-8655-964cdb905534" providerId="ADAL" clId="{CAD790F5-A848-4B11-A2CA-67AE85DEC544}" dt="2023-04-03T06:48:11.449" v="17392" actId="478"/>
          <ac:cxnSpMkLst>
            <pc:docMk/>
            <pc:sldMk cId="1905428921" sldId="321"/>
            <ac:cxnSpMk id="6" creationId="{70F5FBD5-E101-1679-D295-8588EAF1FB2D}"/>
          </ac:cxnSpMkLst>
        </pc:cxnChg>
        <pc:cxnChg chg="add del mod">
          <ac:chgData name="Elizabeth Adeyinfa" userId="567d8f85-17a2-4140-8655-964cdb905534" providerId="ADAL" clId="{CAD790F5-A848-4B11-A2CA-67AE85DEC544}" dt="2023-04-03T06:52:09.791" v="17550" actId="478"/>
          <ac:cxnSpMkLst>
            <pc:docMk/>
            <pc:sldMk cId="1905428921" sldId="321"/>
            <ac:cxnSpMk id="7" creationId="{32E326A0-4A32-BA37-A6B7-6966F99432B2}"/>
          </ac:cxnSpMkLst>
        </pc:cxnChg>
        <pc:cxnChg chg="mod">
          <ac:chgData name="Elizabeth Adeyinfa" userId="567d8f85-17a2-4140-8655-964cdb905534" providerId="ADAL" clId="{CAD790F5-A848-4B11-A2CA-67AE85DEC544}" dt="2023-04-03T06:52:10.392" v="17551"/>
          <ac:cxnSpMkLst>
            <pc:docMk/>
            <pc:sldMk cId="1905428921" sldId="321"/>
            <ac:cxnSpMk id="10" creationId="{2944225F-C318-C141-974E-59C1D8B2D2F8}"/>
          </ac:cxnSpMkLst>
        </pc:cxnChg>
        <pc:cxnChg chg="mod">
          <ac:chgData name="Elizabeth Adeyinfa" userId="567d8f85-17a2-4140-8655-964cdb905534" providerId="ADAL" clId="{CAD790F5-A848-4B11-A2CA-67AE85DEC544}" dt="2023-04-03T06:52:10.392" v="17551"/>
          <ac:cxnSpMkLst>
            <pc:docMk/>
            <pc:sldMk cId="1905428921" sldId="321"/>
            <ac:cxnSpMk id="11" creationId="{85EEC9A9-B24E-3E2C-F5C8-3BD3FF2A8FCC}"/>
          </ac:cxnSpMkLst>
        </pc:cxnChg>
      </pc:sldChg>
      <pc:sldChg chg="addSp delSp modSp add mod modTransition">
        <pc:chgData name="Elizabeth Adeyinfa" userId="567d8f85-17a2-4140-8655-964cdb905534" providerId="ADAL" clId="{CAD790F5-A848-4B11-A2CA-67AE85DEC544}" dt="2023-04-03T06:50:31.413" v="17513" actId="164"/>
        <pc:sldMkLst>
          <pc:docMk/>
          <pc:sldMk cId="3264179620" sldId="322"/>
        </pc:sldMkLst>
        <pc:spChg chg="mod">
          <ac:chgData name="Elizabeth Adeyinfa" userId="567d8f85-17a2-4140-8655-964cdb905534" providerId="ADAL" clId="{CAD790F5-A848-4B11-A2CA-67AE85DEC544}" dt="2023-04-01T18:15:47.300" v="3802" actId="20577"/>
          <ac:spMkLst>
            <pc:docMk/>
            <pc:sldMk cId="3264179620" sldId="322"/>
            <ac:spMk id="2" creationId="{E5301DAC-183C-C958-45F3-4FAF5844A367}"/>
          </ac:spMkLst>
        </pc:spChg>
        <pc:spChg chg="del">
          <ac:chgData name="Elizabeth Adeyinfa" userId="567d8f85-17a2-4140-8655-964cdb905534" providerId="ADAL" clId="{CAD790F5-A848-4B11-A2CA-67AE85DEC544}" dt="2023-04-03T06:48:32.751" v="17453" actId="478"/>
          <ac:spMkLst>
            <pc:docMk/>
            <pc:sldMk cId="3264179620" sldId="322"/>
            <ac:spMk id="3" creationId="{D4B671F2-08D2-8101-A9DF-8ECFB8248693}"/>
          </ac:spMkLst>
        </pc:spChg>
        <pc:spChg chg="mod ord">
          <ac:chgData name="Elizabeth Adeyinfa" userId="567d8f85-17a2-4140-8655-964cdb905534" providerId="ADAL" clId="{CAD790F5-A848-4B11-A2CA-67AE85DEC544}" dt="2023-04-03T06:50:31.413" v="17513" actId="164"/>
          <ac:spMkLst>
            <pc:docMk/>
            <pc:sldMk cId="3264179620" sldId="322"/>
            <ac:spMk id="8" creationId="{8ACAC345-0775-7803-AA5A-931D0ACE190A}"/>
          </ac:spMkLst>
        </pc:spChg>
        <pc:grpChg chg="add mod">
          <ac:chgData name="Elizabeth Adeyinfa" userId="567d8f85-17a2-4140-8655-964cdb905534" providerId="ADAL" clId="{CAD790F5-A848-4B11-A2CA-67AE85DEC544}" dt="2023-04-03T06:50:31.413" v="17513" actId="164"/>
          <ac:grpSpMkLst>
            <pc:docMk/>
            <pc:sldMk cId="3264179620" sldId="322"/>
            <ac:grpSpMk id="9" creationId="{34CA03EF-3CDD-84FE-70B6-992B2785893E}"/>
          </ac:grpSpMkLst>
        </pc:grpChg>
        <pc:cxnChg chg="del">
          <ac:chgData name="Elizabeth Adeyinfa" userId="567d8f85-17a2-4140-8655-964cdb905534" providerId="ADAL" clId="{CAD790F5-A848-4B11-A2CA-67AE85DEC544}" dt="2023-04-03T06:48:39.048" v="17455" actId="478"/>
          <ac:cxnSpMkLst>
            <pc:docMk/>
            <pc:sldMk cId="3264179620" sldId="322"/>
            <ac:cxnSpMk id="4" creationId="{77F14CA5-6E89-D94D-1EAE-CD5781ED4A11}"/>
          </ac:cxnSpMkLst>
        </pc:cxnChg>
        <pc:cxnChg chg="add mod">
          <ac:chgData name="Elizabeth Adeyinfa" userId="567d8f85-17a2-4140-8655-964cdb905534" providerId="ADAL" clId="{CAD790F5-A848-4B11-A2CA-67AE85DEC544}" dt="2023-04-03T06:50:31.413" v="17513" actId="164"/>
          <ac:cxnSpMkLst>
            <pc:docMk/>
            <pc:sldMk cId="3264179620" sldId="322"/>
            <ac:cxnSpMk id="5" creationId="{9ADF8988-96E7-B165-A68F-40181D87CC3F}"/>
          </ac:cxnSpMkLst>
        </pc:cxnChg>
        <pc:cxnChg chg="del">
          <ac:chgData name="Elizabeth Adeyinfa" userId="567d8f85-17a2-4140-8655-964cdb905534" providerId="ADAL" clId="{CAD790F5-A848-4B11-A2CA-67AE85DEC544}" dt="2023-04-03T06:48:39.048" v="17455" actId="478"/>
          <ac:cxnSpMkLst>
            <pc:docMk/>
            <pc:sldMk cId="3264179620" sldId="322"/>
            <ac:cxnSpMk id="6" creationId="{70F5FBD5-E101-1679-D295-8588EAF1FB2D}"/>
          </ac:cxnSpMkLst>
        </pc:cxnChg>
        <pc:cxnChg chg="add mod">
          <ac:chgData name="Elizabeth Adeyinfa" userId="567d8f85-17a2-4140-8655-964cdb905534" providerId="ADAL" clId="{CAD790F5-A848-4B11-A2CA-67AE85DEC544}" dt="2023-04-03T06:50:31.413" v="17513" actId="164"/>
          <ac:cxnSpMkLst>
            <pc:docMk/>
            <pc:sldMk cId="3264179620" sldId="322"/>
            <ac:cxnSpMk id="7" creationId="{5C444E56-8D78-8F82-F525-36B0BD22CB45}"/>
          </ac:cxnSpMkLst>
        </pc:cxnChg>
      </pc:sldChg>
      <pc:sldChg chg="addSp delSp modSp add mod modTransition">
        <pc:chgData name="Elizabeth Adeyinfa" userId="567d8f85-17a2-4140-8655-964cdb905534" providerId="ADAL" clId="{CAD790F5-A848-4B11-A2CA-67AE85DEC544}" dt="2023-04-03T06:54:14.437" v="17594" actId="20577"/>
        <pc:sldMkLst>
          <pc:docMk/>
          <pc:sldMk cId="107276504" sldId="323"/>
        </pc:sldMkLst>
        <pc:spChg chg="mod">
          <ac:chgData name="Elizabeth Adeyinfa" userId="567d8f85-17a2-4140-8655-964cdb905534" providerId="ADAL" clId="{CAD790F5-A848-4B11-A2CA-67AE85DEC544}" dt="2023-04-01T18:16:25.233" v="3837" actId="1038"/>
          <ac:spMkLst>
            <pc:docMk/>
            <pc:sldMk cId="107276504" sldId="323"/>
            <ac:spMk id="2" creationId="{E5301DAC-183C-C958-45F3-4FAF5844A367}"/>
          </ac:spMkLst>
        </pc:spChg>
        <pc:spChg chg="add del mod">
          <ac:chgData name="Elizabeth Adeyinfa" userId="567d8f85-17a2-4140-8655-964cdb905534" providerId="ADAL" clId="{CAD790F5-A848-4B11-A2CA-67AE85DEC544}" dt="2023-04-03T06:54:10.503" v="17590" actId="478"/>
          <ac:spMkLst>
            <pc:docMk/>
            <pc:sldMk cId="107276504" sldId="323"/>
            <ac:spMk id="3" creationId="{413C8549-E142-8F10-D833-1CE72C03B0A6}"/>
          </ac:spMkLst>
        </pc:spChg>
        <pc:spChg chg="add del mod">
          <ac:chgData name="Elizabeth Adeyinfa" userId="567d8f85-17a2-4140-8655-964cdb905534" providerId="ADAL" clId="{CAD790F5-A848-4B11-A2CA-67AE85DEC544}" dt="2023-04-03T06:54:06.687" v="17588" actId="478"/>
          <ac:spMkLst>
            <pc:docMk/>
            <pc:sldMk cId="107276504" sldId="323"/>
            <ac:spMk id="5" creationId="{C6E9F763-BBC9-CC5F-EE89-70FB379FF941}"/>
          </ac:spMkLst>
        </pc:spChg>
        <pc:spChg chg="del">
          <ac:chgData name="Elizabeth Adeyinfa" userId="567d8f85-17a2-4140-8655-964cdb905534" providerId="ADAL" clId="{CAD790F5-A848-4B11-A2CA-67AE85DEC544}" dt="2023-04-03T06:54:04.996" v="17587" actId="478"/>
          <ac:spMkLst>
            <pc:docMk/>
            <pc:sldMk cId="107276504" sldId="323"/>
            <ac:spMk id="7" creationId="{7C8AA084-C56E-3A42-F6DE-BFB0434BC792}"/>
          </ac:spMkLst>
        </pc:spChg>
        <pc:spChg chg="del mod">
          <ac:chgData name="Elizabeth Adeyinfa" userId="567d8f85-17a2-4140-8655-964cdb905534" providerId="ADAL" clId="{CAD790F5-A848-4B11-A2CA-67AE85DEC544}" dt="2023-04-03T05:40:19.245" v="16445" actId="478"/>
          <ac:spMkLst>
            <pc:docMk/>
            <pc:sldMk cId="107276504" sldId="323"/>
            <ac:spMk id="8" creationId="{8ACAC345-0775-7803-AA5A-931D0ACE190A}"/>
          </ac:spMkLst>
        </pc:spChg>
        <pc:spChg chg="mod">
          <ac:chgData name="Elizabeth Adeyinfa" userId="567d8f85-17a2-4140-8655-964cdb905534" providerId="ADAL" clId="{CAD790F5-A848-4B11-A2CA-67AE85DEC544}" dt="2023-04-03T06:54:14.437" v="17594" actId="20577"/>
          <ac:spMkLst>
            <pc:docMk/>
            <pc:sldMk cId="107276504" sldId="323"/>
            <ac:spMk id="11" creationId="{48EEAD9F-CB5D-F38E-1018-A3ABFF77A7DC}"/>
          </ac:spMkLst>
        </pc:spChg>
        <pc:spChg chg="mod">
          <ac:chgData name="Elizabeth Adeyinfa" userId="567d8f85-17a2-4140-8655-964cdb905534" providerId="ADAL" clId="{CAD790F5-A848-4B11-A2CA-67AE85DEC544}" dt="2023-04-03T06:54:12.731" v="17592"/>
          <ac:spMkLst>
            <pc:docMk/>
            <pc:sldMk cId="107276504" sldId="323"/>
            <ac:spMk id="14" creationId="{BD8D6B2A-6A75-808A-F80A-8BE5364CAF63}"/>
          </ac:spMkLst>
        </pc:spChg>
        <pc:grpChg chg="add mod">
          <ac:chgData name="Elizabeth Adeyinfa" userId="567d8f85-17a2-4140-8655-964cdb905534" providerId="ADAL" clId="{CAD790F5-A848-4B11-A2CA-67AE85DEC544}" dt="2023-04-03T06:54:12.731" v="17592"/>
          <ac:grpSpMkLst>
            <pc:docMk/>
            <pc:sldMk cId="107276504" sldId="323"/>
            <ac:grpSpMk id="9" creationId="{9EDD668B-606F-D345-3418-03CB02CCC0DA}"/>
          </ac:grpSpMkLst>
        </pc:grpChg>
        <pc:grpChg chg="mod">
          <ac:chgData name="Elizabeth Adeyinfa" userId="567d8f85-17a2-4140-8655-964cdb905534" providerId="ADAL" clId="{CAD790F5-A848-4B11-A2CA-67AE85DEC544}" dt="2023-04-03T06:54:12.731" v="17592"/>
          <ac:grpSpMkLst>
            <pc:docMk/>
            <pc:sldMk cId="107276504" sldId="323"/>
            <ac:grpSpMk id="10" creationId="{F3DCCAA0-161A-F63A-C0E4-3045B558F71A}"/>
          </ac:grpSpMkLst>
        </pc:grpChg>
        <pc:cxnChg chg="del">
          <ac:chgData name="Elizabeth Adeyinfa" userId="567d8f85-17a2-4140-8655-964cdb905534" providerId="ADAL" clId="{CAD790F5-A848-4B11-A2CA-67AE85DEC544}" dt="2023-04-03T06:54:07.947" v="17589" actId="478"/>
          <ac:cxnSpMkLst>
            <pc:docMk/>
            <pc:sldMk cId="107276504" sldId="323"/>
            <ac:cxnSpMk id="4" creationId="{77F14CA5-6E89-D94D-1EAE-CD5781ED4A11}"/>
          </ac:cxnSpMkLst>
        </pc:cxnChg>
        <pc:cxnChg chg="del">
          <ac:chgData name="Elizabeth Adeyinfa" userId="567d8f85-17a2-4140-8655-964cdb905534" providerId="ADAL" clId="{CAD790F5-A848-4B11-A2CA-67AE85DEC544}" dt="2023-04-03T06:54:11.411" v="17591" actId="478"/>
          <ac:cxnSpMkLst>
            <pc:docMk/>
            <pc:sldMk cId="107276504" sldId="323"/>
            <ac:cxnSpMk id="6" creationId="{70F5FBD5-E101-1679-D295-8588EAF1FB2D}"/>
          </ac:cxnSpMkLst>
        </pc:cxnChg>
        <pc:cxnChg chg="mod">
          <ac:chgData name="Elizabeth Adeyinfa" userId="567d8f85-17a2-4140-8655-964cdb905534" providerId="ADAL" clId="{CAD790F5-A848-4B11-A2CA-67AE85DEC544}" dt="2023-04-03T06:54:12.731" v="17592"/>
          <ac:cxnSpMkLst>
            <pc:docMk/>
            <pc:sldMk cId="107276504" sldId="323"/>
            <ac:cxnSpMk id="12" creationId="{0EBDD396-7C75-5E12-A55A-BA96A8B9848B}"/>
          </ac:cxnSpMkLst>
        </pc:cxnChg>
        <pc:cxnChg chg="mod">
          <ac:chgData name="Elizabeth Adeyinfa" userId="567d8f85-17a2-4140-8655-964cdb905534" providerId="ADAL" clId="{CAD790F5-A848-4B11-A2CA-67AE85DEC544}" dt="2023-04-03T06:54:12.731" v="17592"/>
          <ac:cxnSpMkLst>
            <pc:docMk/>
            <pc:sldMk cId="107276504" sldId="323"/>
            <ac:cxnSpMk id="13" creationId="{B7BEBC13-76CB-C1CB-8763-751C15344CD0}"/>
          </ac:cxnSpMkLst>
        </pc:cxnChg>
      </pc:sldChg>
      <pc:sldChg chg="addSp delSp modSp add mod modTransition">
        <pc:chgData name="Elizabeth Adeyinfa" userId="567d8f85-17a2-4140-8655-964cdb905534" providerId="ADAL" clId="{CAD790F5-A848-4B11-A2CA-67AE85DEC544}" dt="2023-04-03T06:54:26.904" v="17602" actId="20577"/>
        <pc:sldMkLst>
          <pc:docMk/>
          <pc:sldMk cId="2483834819" sldId="324"/>
        </pc:sldMkLst>
        <pc:spChg chg="mod">
          <ac:chgData name="Elizabeth Adeyinfa" userId="567d8f85-17a2-4140-8655-964cdb905534" providerId="ADAL" clId="{CAD790F5-A848-4B11-A2CA-67AE85DEC544}" dt="2023-04-03T05:52:31.823" v="16513" actId="20577"/>
          <ac:spMkLst>
            <pc:docMk/>
            <pc:sldMk cId="2483834819" sldId="324"/>
            <ac:spMk id="2" creationId="{E5301DAC-183C-C958-45F3-4FAF5844A367}"/>
          </ac:spMkLst>
        </pc:spChg>
        <pc:spChg chg="add del mod">
          <ac:chgData name="Elizabeth Adeyinfa" userId="567d8f85-17a2-4140-8655-964cdb905534" providerId="ADAL" clId="{CAD790F5-A848-4B11-A2CA-67AE85DEC544}" dt="2023-04-03T06:54:18.454" v="17595" actId="478"/>
          <ac:spMkLst>
            <pc:docMk/>
            <pc:sldMk cId="2483834819" sldId="324"/>
            <ac:spMk id="3" creationId="{3382F51E-2F5B-0146-985E-19FB274822D9}"/>
          </ac:spMkLst>
        </pc:spChg>
        <pc:spChg chg="del">
          <ac:chgData name="Elizabeth Adeyinfa" userId="567d8f85-17a2-4140-8655-964cdb905534" providerId="ADAL" clId="{CAD790F5-A848-4B11-A2CA-67AE85DEC544}" dt="2023-04-03T06:54:20.023" v="17596" actId="478"/>
          <ac:spMkLst>
            <pc:docMk/>
            <pc:sldMk cId="2483834819" sldId="324"/>
            <ac:spMk id="5" creationId="{9D224CBF-723D-E2EA-1EAC-424DC869E4A7}"/>
          </ac:spMkLst>
        </pc:spChg>
        <pc:spChg chg="del mod">
          <ac:chgData name="Elizabeth Adeyinfa" userId="567d8f85-17a2-4140-8655-964cdb905534" providerId="ADAL" clId="{CAD790F5-A848-4B11-A2CA-67AE85DEC544}" dt="2023-04-03T06:54:22.674" v="17598" actId="478"/>
          <ac:spMkLst>
            <pc:docMk/>
            <pc:sldMk cId="2483834819" sldId="324"/>
            <ac:spMk id="8" creationId="{8ACAC345-0775-7803-AA5A-931D0ACE190A}"/>
          </ac:spMkLst>
        </pc:spChg>
        <pc:spChg chg="mod">
          <ac:chgData name="Elizabeth Adeyinfa" userId="567d8f85-17a2-4140-8655-964cdb905534" providerId="ADAL" clId="{CAD790F5-A848-4B11-A2CA-67AE85DEC544}" dt="2023-04-03T06:54:26.904" v="17602" actId="20577"/>
          <ac:spMkLst>
            <pc:docMk/>
            <pc:sldMk cId="2483834819" sldId="324"/>
            <ac:spMk id="10" creationId="{AAA9C873-0BDD-B465-3D70-55AF683FCE63}"/>
          </ac:spMkLst>
        </pc:spChg>
        <pc:spChg chg="mod">
          <ac:chgData name="Elizabeth Adeyinfa" userId="567d8f85-17a2-4140-8655-964cdb905534" providerId="ADAL" clId="{CAD790F5-A848-4B11-A2CA-67AE85DEC544}" dt="2023-04-03T06:54:25.113" v="17600"/>
          <ac:spMkLst>
            <pc:docMk/>
            <pc:sldMk cId="2483834819" sldId="324"/>
            <ac:spMk id="13" creationId="{18FD0C5D-9A62-7F91-AC85-E6F527F8BD4A}"/>
          </ac:spMkLst>
        </pc:spChg>
        <pc:grpChg chg="add mod">
          <ac:chgData name="Elizabeth Adeyinfa" userId="567d8f85-17a2-4140-8655-964cdb905534" providerId="ADAL" clId="{CAD790F5-A848-4B11-A2CA-67AE85DEC544}" dt="2023-04-03T06:54:25.113" v="17600"/>
          <ac:grpSpMkLst>
            <pc:docMk/>
            <pc:sldMk cId="2483834819" sldId="324"/>
            <ac:grpSpMk id="7" creationId="{6E8565F6-ABEE-134E-75E2-5A5A828B6C9D}"/>
          </ac:grpSpMkLst>
        </pc:grpChg>
        <pc:grpChg chg="mod">
          <ac:chgData name="Elizabeth Adeyinfa" userId="567d8f85-17a2-4140-8655-964cdb905534" providerId="ADAL" clId="{CAD790F5-A848-4B11-A2CA-67AE85DEC544}" dt="2023-04-03T06:54:25.113" v="17600"/>
          <ac:grpSpMkLst>
            <pc:docMk/>
            <pc:sldMk cId="2483834819" sldId="324"/>
            <ac:grpSpMk id="9" creationId="{F6649E5D-D3D2-E54E-9684-F259F32696A8}"/>
          </ac:grpSpMkLst>
        </pc:grpChg>
        <pc:cxnChg chg="del">
          <ac:chgData name="Elizabeth Adeyinfa" userId="567d8f85-17a2-4140-8655-964cdb905534" providerId="ADAL" clId="{CAD790F5-A848-4B11-A2CA-67AE85DEC544}" dt="2023-04-03T06:54:24.180" v="17599" actId="478"/>
          <ac:cxnSpMkLst>
            <pc:docMk/>
            <pc:sldMk cId="2483834819" sldId="324"/>
            <ac:cxnSpMk id="4" creationId="{77F14CA5-6E89-D94D-1EAE-CD5781ED4A11}"/>
          </ac:cxnSpMkLst>
        </pc:cxnChg>
        <pc:cxnChg chg="del">
          <ac:chgData name="Elizabeth Adeyinfa" userId="567d8f85-17a2-4140-8655-964cdb905534" providerId="ADAL" clId="{CAD790F5-A848-4B11-A2CA-67AE85DEC544}" dt="2023-04-03T06:54:20.942" v="17597" actId="478"/>
          <ac:cxnSpMkLst>
            <pc:docMk/>
            <pc:sldMk cId="2483834819" sldId="324"/>
            <ac:cxnSpMk id="6" creationId="{70F5FBD5-E101-1679-D295-8588EAF1FB2D}"/>
          </ac:cxnSpMkLst>
        </pc:cxnChg>
        <pc:cxnChg chg="mod">
          <ac:chgData name="Elizabeth Adeyinfa" userId="567d8f85-17a2-4140-8655-964cdb905534" providerId="ADAL" clId="{CAD790F5-A848-4B11-A2CA-67AE85DEC544}" dt="2023-04-03T06:54:25.113" v="17600"/>
          <ac:cxnSpMkLst>
            <pc:docMk/>
            <pc:sldMk cId="2483834819" sldId="324"/>
            <ac:cxnSpMk id="11" creationId="{E1A17335-C5A3-9B2E-8C3E-69D687E7A2BE}"/>
          </ac:cxnSpMkLst>
        </pc:cxnChg>
        <pc:cxnChg chg="mod">
          <ac:chgData name="Elizabeth Adeyinfa" userId="567d8f85-17a2-4140-8655-964cdb905534" providerId="ADAL" clId="{CAD790F5-A848-4B11-A2CA-67AE85DEC544}" dt="2023-04-03T06:54:25.113" v="17600"/>
          <ac:cxnSpMkLst>
            <pc:docMk/>
            <pc:sldMk cId="2483834819" sldId="324"/>
            <ac:cxnSpMk id="12" creationId="{9FE95B5E-CD0E-5597-072B-C77C00382571}"/>
          </ac:cxnSpMkLst>
        </pc:cxnChg>
      </pc:sldChg>
      <pc:sldChg chg="addSp delSp modSp add mod modTransition setBg">
        <pc:chgData name="Elizabeth Adeyinfa" userId="567d8f85-17a2-4140-8655-964cdb905534" providerId="ADAL" clId="{CAD790F5-A848-4B11-A2CA-67AE85DEC544}" dt="2023-04-03T14:45:03.041" v="17952" actId="1076"/>
        <pc:sldMkLst>
          <pc:docMk/>
          <pc:sldMk cId="3539844307" sldId="325"/>
        </pc:sldMkLst>
        <pc:spChg chg="del">
          <ac:chgData name="Elizabeth Adeyinfa" userId="567d8f85-17a2-4140-8655-964cdb905534" providerId="ADAL" clId="{CAD790F5-A848-4B11-A2CA-67AE85DEC544}" dt="2023-04-01T18:34:08.413" v="4583" actId="478"/>
          <ac:spMkLst>
            <pc:docMk/>
            <pc:sldMk cId="3539844307" sldId="325"/>
            <ac:spMk id="2" creationId="{C1DA0395-66A0-422C-4BC7-30CC04D3567E}"/>
          </ac:spMkLst>
        </pc:spChg>
        <pc:spChg chg="add mod">
          <ac:chgData name="Elizabeth Adeyinfa" userId="567d8f85-17a2-4140-8655-964cdb905534" providerId="ADAL" clId="{CAD790F5-A848-4B11-A2CA-67AE85DEC544}" dt="2023-04-03T06:37:43.548" v="17099" actId="20577"/>
          <ac:spMkLst>
            <pc:docMk/>
            <pc:sldMk cId="3539844307" sldId="325"/>
            <ac:spMk id="2" creationId="{E20A40CA-9B76-2777-67F8-93AD0A64DECD}"/>
          </ac:spMkLst>
        </pc:spChg>
        <pc:spChg chg="del">
          <ac:chgData name="Elizabeth Adeyinfa" userId="567d8f85-17a2-4140-8655-964cdb905534" providerId="ADAL" clId="{CAD790F5-A848-4B11-A2CA-67AE85DEC544}" dt="2023-04-01T18:37:22.148" v="4648" actId="478"/>
          <ac:spMkLst>
            <pc:docMk/>
            <pc:sldMk cId="3539844307" sldId="325"/>
            <ac:spMk id="3" creationId="{E446730E-75A6-C83C-0A1F-3B915E46467B}"/>
          </ac:spMkLst>
        </pc:spChg>
        <pc:spChg chg="del">
          <ac:chgData name="Elizabeth Adeyinfa" userId="567d8f85-17a2-4140-8655-964cdb905534" providerId="ADAL" clId="{CAD790F5-A848-4B11-A2CA-67AE85DEC544}" dt="2023-04-01T18:36:21.894" v="4617" actId="478"/>
          <ac:spMkLst>
            <pc:docMk/>
            <pc:sldMk cId="3539844307" sldId="325"/>
            <ac:spMk id="4" creationId="{26719392-26C4-E293-C144-119400A27F0C}"/>
          </ac:spMkLst>
        </pc:spChg>
        <pc:spChg chg="mod ord">
          <ac:chgData name="Elizabeth Adeyinfa" userId="567d8f85-17a2-4140-8655-964cdb905534" providerId="ADAL" clId="{CAD790F5-A848-4B11-A2CA-67AE85DEC544}" dt="2023-04-01T23:01:18.990" v="8720" actId="166"/>
          <ac:spMkLst>
            <pc:docMk/>
            <pc:sldMk cId="3539844307" sldId="325"/>
            <ac:spMk id="7" creationId="{ECEE86BB-3465-D6F2-00DE-8AB50C1FE7BB}"/>
          </ac:spMkLst>
        </pc:spChg>
        <pc:spChg chg="mod">
          <ac:chgData name="Elizabeth Adeyinfa" userId="567d8f85-17a2-4140-8655-964cdb905534" providerId="ADAL" clId="{CAD790F5-A848-4B11-A2CA-67AE85DEC544}" dt="2023-04-01T18:40:16.867" v="4695" actId="1035"/>
          <ac:spMkLst>
            <pc:docMk/>
            <pc:sldMk cId="3539844307" sldId="325"/>
            <ac:spMk id="8" creationId="{F6E6C872-CDAA-B271-623D-6BAC2D67849C}"/>
          </ac:spMkLst>
        </pc:spChg>
        <pc:spChg chg="del">
          <ac:chgData name="Elizabeth Adeyinfa" userId="567d8f85-17a2-4140-8655-964cdb905534" providerId="ADAL" clId="{CAD790F5-A848-4B11-A2CA-67AE85DEC544}" dt="2023-04-01T18:34:08.413" v="4583" actId="478"/>
          <ac:spMkLst>
            <pc:docMk/>
            <pc:sldMk cId="3539844307" sldId="325"/>
            <ac:spMk id="11" creationId="{F8924436-9323-611C-291A-93E57453616A}"/>
          </ac:spMkLst>
        </pc:spChg>
        <pc:picChg chg="add mod">
          <ac:chgData name="Elizabeth Adeyinfa" userId="567d8f85-17a2-4140-8655-964cdb905534" providerId="ADAL" clId="{CAD790F5-A848-4B11-A2CA-67AE85DEC544}" dt="2023-04-01T18:37:11.455" v="4646"/>
          <ac:picMkLst>
            <pc:docMk/>
            <pc:sldMk cId="3539844307" sldId="325"/>
            <ac:picMk id="1026" creationId="{8DD8BC16-C530-1976-9666-348C10A119EB}"/>
          </ac:picMkLst>
        </pc:picChg>
        <pc:cxnChg chg="add del mod">
          <ac:chgData name="Elizabeth Adeyinfa" userId="567d8f85-17a2-4140-8655-964cdb905534" providerId="ADAL" clId="{CAD790F5-A848-4B11-A2CA-67AE85DEC544}" dt="2023-04-01T23:00:58.245" v="8715" actId="478"/>
          <ac:cxnSpMkLst>
            <pc:docMk/>
            <pc:sldMk cId="3539844307" sldId="325"/>
            <ac:cxnSpMk id="5" creationId="{F3CF5934-EEA8-B8F6-7C75-208867F85485}"/>
          </ac:cxnSpMkLst>
        </pc:cxnChg>
        <pc:cxnChg chg="del mod">
          <ac:chgData name="Elizabeth Adeyinfa" userId="567d8f85-17a2-4140-8655-964cdb905534" providerId="ADAL" clId="{CAD790F5-A848-4B11-A2CA-67AE85DEC544}" dt="2023-04-01T18:36:18.831" v="4616" actId="478"/>
          <ac:cxnSpMkLst>
            <pc:docMk/>
            <pc:sldMk cId="3539844307" sldId="325"/>
            <ac:cxnSpMk id="12" creationId="{36B1A672-A46F-6EBA-6C13-2C977F3ACE8F}"/>
          </ac:cxnSpMkLst>
        </pc:cxnChg>
        <pc:cxnChg chg="add del mod">
          <ac:chgData name="Elizabeth Adeyinfa" userId="567d8f85-17a2-4140-8655-964cdb905534" providerId="ADAL" clId="{CAD790F5-A848-4B11-A2CA-67AE85DEC544}" dt="2023-04-01T23:00:58.245" v="8715" actId="478"/>
          <ac:cxnSpMkLst>
            <pc:docMk/>
            <pc:sldMk cId="3539844307" sldId="325"/>
            <ac:cxnSpMk id="13" creationId="{55707C64-00E7-C97E-772D-05FE22E29EAF}"/>
          </ac:cxnSpMkLst>
        </pc:cxnChg>
        <pc:cxnChg chg="add mod">
          <ac:chgData name="Elizabeth Adeyinfa" userId="567d8f85-17a2-4140-8655-964cdb905534" providerId="ADAL" clId="{CAD790F5-A848-4B11-A2CA-67AE85DEC544}" dt="2023-04-03T14:45:03.041" v="17952" actId="1076"/>
          <ac:cxnSpMkLst>
            <pc:docMk/>
            <pc:sldMk cId="3539844307" sldId="325"/>
            <ac:cxnSpMk id="15" creationId="{688B0D4D-4BA2-599E-2FBF-41F6DD0A72F7}"/>
          </ac:cxnSpMkLst>
        </pc:cxnChg>
        <pc:cxnChg chg="add mod">
          <ac:chgData name="Elizabeth Adeyinfa" userId="567d8f85-17a2-4140-8655-964cdb905534" providerId="ADAL" clId="{CAD790F5-A848-4B11-A2CA-67AE85DEC544}" dt="2023-04-01T23:01:13.545" v="8719" actId="14100"/>
          <ac:cxnSpMkLst>
            <pc:docMk/>
            <pc:sldMk cId="3539844307" sldId="325"/>
            <ac:cxnSpMk id="16" creationId="{4D3675EB-B5FF-9704-7FE3-4EEFFD268BB5}"/>
          </ac:cxnSpMkLst>
        </pc:cxnChg>
      </pc:sldChg>
      <pc:sldChg chg="addSp delSp modSp add mod ord modTransition delAnim modAnim modNotesTx">
        <pc:chgData name="Elizabeth Adeyinfa" userId="567d8f85-17a2-4140-8655-964cdb905534" providerId="ADAL" clId="{CAD790F5-A848-4B11-A2CA-67AE85DEC544}" dt="2023-04-03T15:09:18.008" v="18274" actId="20577"/>
        <pc:sldMkLst>
          <pc:docMk/>
          <pc:sldMk cId="798623382" sldId="326"/>
        </pc:sldMkLst>
        <pc:spChg chg="add mod">
          <ac:chgData name="Elizabeth Adeyinfa" userId="567d8f85-17a2-4140-8655-964cdb905534" providerId="ADAL" clId="{CAD790F5-A848-4B11-A2CA-67AE85DEC544}" dt="2023-04-03T04:06:22.467" v="15156" actId="6559"/>
          <ac:spMkLst>
            <pc:docMk/>
            <pc:sldMk cId="798623382" sldId="326"/>
            <ac:spMk id="2" creationId="{1D45A6C4-5690-3109-65F4-9E750C02049D}"/>
          </ac:spMkLst>
        </pc:spChg>
        <pc:spChg chg="add del mod">
          <ac:chgData name="Elizabeth Adeyinfa" userId="567d8f85-17a2-4140-8655-964cdb905534" providerId="ADAL" clId="{CAD790F5-A848-4B11-A2CA-67AE85DEC544}" dt="2023-04-01T19:36:14.161" v="5446" actId="478"/>
          <ac:spMkLst>
            <pc:docMk/>
            <pc:sldMk cId="798623382" sldId="326"/>
            <ac:spMk id="2" creationId="{7455EDA4-7E59-9A33-0876-54E06FA703B2}"/>
          </ac:spMkLst>
        </pc:spChg>
        <pc:spChg chg="mod">
          <ac:chgData name="Elizabeth Adeyinfa" userId="567d8f85-17a2-4140-8655-964cdb905534" providerId="ADAL" clId="{CAD790F5-A848-4B11-A2CA-67AE85DEC544}" dt="2023-04-03T15:08:58.767" v="18251" actId="20577"/>
          <ac:spMkLst>
            <pc:docMk/>
            <pc:sldMk cId="798623382" sldId="326"/>
            <ac:spMk id="3" creationId="{BC280684-A00B-89A3-4561-4B44776587A9}"/>
          </ac:spMkLst>
        </pc:spChg>
        <pc:spChg chg="mod">
          <ac:chgData name="Elizabeth Adeyinfa" userId="567d8f85-17a2-4140-8655-964cdb905534" providerId="ADAL" clId="{CAD790F5-A848-4B11-A2CA-67AE85DEC544}" dt="2023-04-03T15:09:18.008" v="18274" actId="20577"/>
          <ac:spMkLst>
            <pc:docMk/>
            <pc:sldMk cId="798623382" sldId="326"/>
            <ac:spMk id="4" creationId="{9F8FA6D9-746C-1F60-C1B7-92118A1144BD}"/>
          </ac:spMkLst>
        </pc:spChg>
        <pc:spChg chg="add mod">
          <ac:chgData name="Elizabeth Adeyinfa" userId="567d8f85-17a2-4140-8655-964cdb905534" providerId="ADAL" clId="{CAD790F5-A848-4B11-A2CA-67AE85DEC544}" dt="2023-04-03T04:26:29.217" v="15475" actId="164"/>
          <ac:spMkLst>
            <pc:docMk/>
            <pc:sldMk cId="798623382" sldId="326"/>
            <ac:spMk id="5" creationId="{DA0EEF19-AEAA-4B40-666A-ED62320DE066}"/>
          </ac:spMkLst>
        </pc:spChg>
        <pc:spChg chg="add del">
          <ac:chgData name="Elizabeth Adeyinfa" userId="567d8f85-17a2-4140-8655-964cdb905534" providerId="ADAL" clId="{CAD790F5-A848-4B11-A2CA-67AE85DEC544}" dt="2023-04-01T19:23:34.232" v="5308" actId="478"/>
          <ac:spMkLst>
            <pc:docMk/>
            <pc:sldMk cId="798623382" sldId="326"/>
            <ac:spMk id="7" creationId="{0B66FCA0-223B-BBAF-6DED-72CE0200D31D}"/>
          </ac:spMkLst>
        </pc:spChg>
        <pc:spChg chg="add mod">
          <ac:chgData name="Elizabeth Adeyinfa" userId="567d8f85-17a2-4140-8655-964cdb905534" providerId="ADAL" clId="{CAD790F5-A848-4B11-A2CA-67AE85DEC544}" dt="2023-04-03T04:06:22.467" v="15156" actId="6559"/>
          <ac:spMkLst>
            <pc:docMk/>
            <pc:sldMk cId="798623382" sldId="326"/>
            <ac:spMk id="8" creationId="{61C3158D-F41D-A41B-92A3-1826A47175C2}"/>
          </ac:spMkLst>
        </pc:spChg>
        <pc:spChg chg="add mod">
          <ac:chgData name="Elizabeth Adeyinfa" userId="567d8f85-17a2-4140-8655-964cdb905534" providerId="ADAL" clId="{CAD790F5-A848-4B11-A2CA-67AE85DEC544}" dt="2023-04-03T04:06:22.467" v="15156" actId="6559"/>
          <ac:spMkLst>
            <pc:docMk/>
            <pc:sldMk cId="798623382" sldId="326"/>
            <ac:spMk id="10" creationId="{481348FB-DD26-0F2C-AD96-F7D6F41521C3}"/>
          </ac:spMkLst>
        </pc:spChg>
        <pc:spChg chg="del">
          <ac:chgData name="Elizabeth Adeyinfa" userId="567d8f85-17a2-4140-8655-964cdb905534" providerId="ADAL" clId="{CAD790F5-A848-4B11-A2CA-67AE85DEC544}" dt="2023-04-01T19:13:01.741" v="5168" actId="478"/>
          <ac:spMkLst>
            <pc:docMk/>
            <pc:sldMk cId="798623382" sldId="326"/>
            <ac:spMk id="11" creationId="{3B4F1FA8-C4BC-FF8C-B278-7352A47B195B}"/>
          </ac:spMkLst>
        </pc:spChg>
        <pc:spChg chg="add mod ord">
          <ac:chgData name="Elizabeth Adeyinfa" userId="567d8f85-17a2-4140-8655-964cdb905534" providerId="ADAL" clId="{CAD790F5-A848-4B11-A2CA-67AE85DEC544}" dt="2023-04-03T04:26:29.217" v="15475" actId="164"/>
          <ac:spMkLst>
            <pc:docMk/>
            <pc:sldMk cId="798623382" sldId="326"/>
            <ac:spMk id="12" creationId="{F31B7585-7D3C-647D-C077-7406861E71FB}"/>
          </ac:spMkLst>
        </pc:spChg>
        <pc:spChg chg="add mod">
          <ac:chgData name="Elizabeth Adeyinfa" userId="567d8f85-17a2-4140-8655-964cdb905534" providerId="ADAL" clId="{CAD790F5-A848-4B11-A2CA-67AE85DEC544}" dt="2023-04-03T04:05:40.725" v="15150" actId="1035"/>
          <ac:spMkLst>
            <pc:docMk/>
            <pc:sldMk cId="798623382" sldId="326"/>
            <ac:spMk id="13" creationId="{3C435236-9168-F80D-5A38-7E35B9FAE7D4}"/>
          </ac:spMkLst>
        </pc:spChg>
        <pc:spChg chg="del">
          <ac:chgData name="Elizabeth Adeyinfa" userId="567d8f85-17a2-4140-8655-964cdb905534" providerId="ADAL" clId="{CAD790F5-A848-4B11-A2CA-67AE85DEC544}" dt="2023-04-01T19:13:01.741" v="5168" actId="478"/>
          <ac:spMkLst>
            <pc:docMk/>
            <pc:sldMk cId="798623382" sldId="326"/>
            <ac:spMk id="13" creationId="{4C8F8B95-6DC1-2A01-4549-628BCF88B921}"/>
          </ac:spMkLst>
        </pc:spChg>
        <pc:spChg chg="add mod">
          <ac:chgData name="Elizabeth Adeyinfa" userId="567d8f85-17a2-4140-8655-964cdb905534" providerId="ADAL" clId="{CAD790F5-A848-4B11-A2CA-67AE85DEC544}" dt="2023-04-03T04:05:40.725" v="15150" actId="1035"/>
          <ac:spMkLst>
            <pc:docMk/>
            <pc:sldMk cId="798623382" sldId="326"/>
            <ac:spMk id="15" creationId="{E79715F8-9D66-BAE3-F1EB-53967C6B8AAC}"/>
          </ac:spMkLst>
        </pc:spChg>
        <pc:spChg chg="add mod">
          <ac:chgData name="Elizabeth Adeyinfa" userId="567d8f85-17a2-4140-8655-964cdb905534" providerId="ADAL" clId="{CAD790F5-A848-4B11-A2CA-67AE85DEC544}" dt="2023-04-03T04:05:40.725" v="15150" actId="1035"/>
          <ac:spMkLst>
            <pc:docMk/>
            <pc:sldMk cId="798623382" sldId="326"/>
            <ac:spMk id="16" creationId="{60FFED92-ACF7-CD32-B85A-2FB38A3D3F7F}"/>
          </ac:spMkLst>
        </pc:spChg>
        <pc:spChg chg="mod">
          <ac:chgData name="Elizabeth Adeyinfa" userId="567d8f85-17a2-4140-8655-964cdb905534" providerId="ADAL" clId="{CAD790F5-A848-4B11-A2CA-67AE85DEC544}" dt="2023-04-03T04:26:22.948" v="15474" actId="164"/>
          <ac:spMkLst>
            <pc:docMk/>
            <pc:sldMk cId="798623382" sldId="326"/>
            <ac:spMk id="17" creationId="{34CD8006-7CEA-65B1-E4A4-C8979247EB99}"/>
          </ac:spMkLst>
        </pc:spChg>
        <pc:spChg chg="mod ord">
          <ac:chgData name="Elizabeth Adeyinfa" userId="567d8f85-17a2-4140-8655-964cdb905534" providerId="ADAL" clId="{CAD790F5-A848-4B11-A2CA-67AE85DEC544}" dt="2023-04-03T04:26:22.948" v="15474" actId="164"/>
          <ac:spMkLst>
            <pc:docMk/>
            <pc:sldMk cId="798623382" sldId="326"/>
            <ac:spMk id="24" creationId="{135F9997-0C3C-B548-2745-1F35AEBB5DA4}"/>
          </ac:spMkLst>
        </pc:spChg>
        <pc:spChg chg="add mod">
          <ac:chgData name="Elizabeth Adeyinfa" userId="567d8f85-17a2-4140-8655-964cdb905534" providerId="ADAL" clId="{CAD790F5-A848-4B11-A2CA-67AE85DEC544}" dt="2023-04-03T06:38:32.330" v="17114" actId="20577"/>
          <ac:spMkLst>
            <pc:docMk/>
            <pc:sldMk cId="798623382" sldId="326"/>
            <ac:spMk id="31" creationId="{5216D7EC-80F8-9C32-A5DC-1CA7DCAE6CC0}"/>
          </ac:spMkLst>
        </pc:spChg>
        <pc:grpChg chg="add mod">
          <ac:chgData name="Elizabeth Adeyinfa" userId="567d8f85-17a2-4140-8655-964cdb905534" providerId="ADAL" clId="{CAD790F5-A848-4B11-A2CA-67AE85DEC544}" dt="2023-04-01T22:57:14.315" v="8631" actId="207"/>
          <ac:grpSpMkLst>
            <pc:docMk/>
            <pc:sldMk cId="798623382" sldId="326"/>
            <ac:grpSpMk id="15" creationId="{C8A55384-A626-F849-1C76-74E2CFB857C3}"/>
          </ac:grpSpMkLst>
        </pc:grpChg>
        <pc:grpChg chg="add mod topLvl">
          <ac:chgData name="Elizabeth Adeyinfa" userId="567d8f85-17a2-4140-8655-964cdb905534" providerId="ADAL" clId="{CAD790F5-A848-4B11-A2CA-67AE85DEC544}" dt="2023-04-01T19:40:41.283" v="5567" actId="164"/>
          <ac:grpSpMkLst>
            <pc:docMk/>
            <pc:sldMk cId="798623382" sldId="326"/>
            <ac:grpSpMk id="16" creationId="{95B2AEFA-F35C-1B79-E3FF-483C15DD0302}"/>
          </ac:grpSpMkLst>
        </pc:grpChg>
        <pc:grpChg chg="add mod ord">
          <ac:chgData name="Elizabeth Adeyinfa" userId="567d8f85-17a2-4140-8655-964cdb905534" providerId="ADAL" clId="{CAD790F5-A848-4B11-A2CA-67AE85DEC544}" dt="2023-04-03T04:06:48.087" v="15160" actId="1076"/>
          <ac:grpSpMkLst>
            <pc:docMk/>
            <pc:sldMk cId="798623382" sldId="326"/>
            <ac:grpSpMk id="18" creationId="{F20967DF-589F-546D-D747-32EAE33C9C3F}"/>
          </ac:grpSpMkLst>
        </pc:grpChg>
        <pc:grpChg chg="add del mod">
          <ac:chgData name="Elizabeth Adeyinfa" userId="567d8f85-17a2-4140-8655-964cdb905534" providerId="ADAL" clId="{CAD790F5-A848-4B11-A2CA-67AE85DEC544}" dt="2023-04-01T19:40:06.991" v="5553" actId="165"/>
          <ac:grpSpMkLst>
            <pc:docMk/>
            <pc:sldMk cId="798623382" sldId="326"/>
            <ac:grpSpMk id="29" creationId="{480529C9-C8E2-C751-C799-0FFFA01C20D0}"/>
          </ac:grpSpMkLst>
        </pc:grpChg>
        <pc:grpChg chg="add mod">
          <ac:chgData name="Elizabeth Adeyinfa" userId="567d8f85-17a2-4140-8655-964cdb905534" providerId="ADAL" clId="{CAD790F5-A848-4B11-A2CA-67AE85DEC544}" dt="2023-04-03T04:26:22.948" v="15474" actId="164"/>
          <ac:grpSpMkLst>
            <pc:docMk/>
            <pc:sldMk cId="798623382" sldId="326"/>
            <ac:grpSpMk id="29" creationId="{B32A09B4-762D-81CC-7BD4-8F16A5FEF7CD}"/>
          </ac:grpSpMkLst>
        </pc:grpChg>
        <pc:grpChg chg="add mod">
          <ac:chgData name="Elizabeth Adeyinfa" userId="567d8f85-17a2-4140-8655-964cdb905534" providerId="ADAL" clId="{CAD790F5-A848-4B11-A2CA-67AE85DEC544}" dt="2023-04-03T04:26:29.217" v="15475" actId="164"/>
          <ac:grpSpMkLst>
            <pc:docMk/>
            <pc:sldMk cId="798623382" sldId="326"/>
            <ac:grpSpMk id="30" creationId="{52BB9F84-BBA0-CB7E-FB1E-3EA811555009}"/>
          </ac:grpSpMkLst>
        </pc:grpChg>
        <pc:grpChg chg="add mod">
          <ac:chgData name="Elizabeth Adeyinfa" userId="567d8f85-17a2-4140-8655-964cdb905534" providerId="ADAL" clId="{CAD790F5-A848-4B11-A2CA-67AE85DEC544}" dt="2023-04-01T22:57:14.315" v="8631" actId="207"/>
          <ac:grpSpMkLst>
            <pc:docMk/>
            <pc:sldMk cId="798623382" sldId="326"/>
            <ac:grpSpMk id="14343" creationId="{3B298118-E4F4-9BEE-0770-B321C83F1326}"/>
          </ac:grpSpMkLst>
        </pc:grpChg>
        <pc:graphicFrameChg chg="add del mod modGraphic">
          <ac:chgData name="Elizabeth Adeyinfa" userId="567d8f85-17a2-4140-8655-964cdb905534" providerId="ADAL" clId="{CAD790F5-A848-4B11-A2CA-67AE85DEC544}" dt="2023-04-01T19:36:14.161" v="5446" actId="478"/>
          <ac:graphicFrameMkLst>
            <pc:docMk/>
            <pc:sldMk cId="798623382" sldId="326"/>
            <ac:graphicFrameMk id="6" creationId="{4B797D49-2526-61C8-00C7-EF677D028DA7}"/>
          </ac:graphicFrameMkLst>
        </pc:graphicFrameChg>
        <pc:graphicFrameChg chg="del mod">
          <ac:chgData name="Elizabeth Adeyinfa" userId="567d8f85-17a2-4140-8655-964cdb905534" providerId="ADAL" clId="{CAD790F5-A848-4B11-A2CA-67AE85DEC544}" dt="2023-04-03T04:02:52.443" v="14997" actId="478"/>
          <ac:graphicFrameMkLst>
            <pc:docMk/>
            <pc:sldMk cId="798623382" sldId="326"/>
            <ac:graphicFrameMk id="14" creationId="{F750B8BA-00AD-9849-70F2-18FE63A38DDB}"/>
          </ac:graphicFrameMkLst>
        </pc:graphicFrameChg>
        <pc:picChg chg="mod">
          <ac:chgData name="Elizabeth Adeyinfa" userId="567d8f85-17a2-4140-8655-964cdb905534" providerId="ADAL" clId="{CAD790F5-A848-4B11-A2CA-67AE85DEC544}" dt="2023-04-03T04:05:40.725" v="15150" actId="1035"/>
          <ac:picMkLst>
            <pc:docMk/>
            <pc:sldMk cId="798623382" sldId="326"/>
            <ac:picMk id="6" creationId="{2DC9E9E9-DB0B-DE28-C202-5E7FBCEEB70D}"/>
          </ac:picMkLst>
        </pc:picChg>
        <pc:picChg chg="mod">
          <ac:chgData name="Elizabeth Adeyinfa" userId="567d8f85-17a2-4140-8655-964cdb905534" providerId="ADAL" clId="{CAD790F5-A848-4B11-A2CA-67AE85DEC544}" dt="2023-04-03T04:05:40.725" v="15150" actId="1035"/>
          <ac:picMkLst>
            <pc:docMk/>
            <pc:sldMk cId="798623382" sldId="326"/>
            <ac:picMk id="7" creationId="{3ED1FB24-0139-B835-ABC7-3B378D7DAD06}"/>
          </ac:picMkLst>
        </pc:picChg>
        <pc:picChg chg="add mod">
          <ac:chgData name="Elizabeth Adeyinfa" userId="567d8f85-17a2-4140-8655-964cdb905534" providerId="ADAL" clId="{CAD790F5-A848-4B11-A2CA-67AE85DEC544}" dt="2023-04-01T19:37:53.593" v="5470" actId="1035"/>
          <ac:picMkLst>
            <pc:docMk/>
            <pc:sldMk cId="798623382" sldId="326"/>
            <ac:picMk id="8" creationId="{1590DF85-4F91-2EDC-033F-9974CC10BEC7}"/>
          </ac:picMkLst>
        </pc:picChg>
        <pc:picChg chg="mod">
          <ac:chgData name="Elizabeth Adeyinfa" userId="567d8f85-17a2-4140-8655-964cdb905534" providerId="ADAL" clId="{CAD790F5-A848-4B11-A2CA-67AE85DEC544}" dt="2023-04-03T04:05:40.725" v="15150" actId="1035"/>
          <ac:picMkLst>
            <pc:docMk/>
            <pc:sldMk cId="798623382" sldId="326"/>
            <ac:picMk id="9" creationId="{90886634-205F-55B2-FA8A-44C0FED2DEEB}"/>
          </ac:picMkLst>
        </pc:picChg>
        <pc:picChg chg="add del mod">
          <ac:chgData name="Elizabeth Adeyinfa" userId="567d8f85-17a2-4140-8655-964cdb905534" providerId="ADAL" clId="{CAD790F5-A848-4B11-A2CA-67AE85DEC544}" dt="2023-04-01T19:29:58.396" v="5351" actId="478"/>
          <ac:picMkLst>
            <pc:docMk/>
            <pc:sldMk cId="798623382" sldId="326"/>
            <ac:picMk id="9" creationId="{A4A3ACB9-3D2E-E143-FF08-F3C83DF1CF86}"/>
          </ac:picMkLst>
        </pc:picChg>
        <pc:picChg chg="add mod">
          <ac:chgData name="Elizabeth Adeyinfa" userId="567d8f85-17a2-4140-8655-964cdb905534" providerId="ADAL" clId="{CAD790F5-A848-4B11-A2CA-67AE85DEC544}" dt="2023-04-01T19:37:53.593" v="5470" actId="1035"/>
          <ac:picMkLst>
            <pc:docMk/>
            <pc:sldMk cId="798623382" sldId="326"/>
            <ac:picMk id="10" creationId="{F14C2C6F-D374-7B44-69AA-D78C0172FF3C}"/>
          </ac:picMkLst>
        </pc:picChg>
        <pc:picChg chg="mod">
          <ac:chgData name="Elizabeth Adeyinfa" userId="567d8f85-17a2-4140-8655-964cdb905534" providerId="ADAL" clId="{CAD790F5-A848-4B11-A2CA-67AE85DEC544}" dt="2023-04-03T04:05:40.725" v="15150" actId="1035"/>
          <ac:picMkLst>
            <pc:docMk/>
            <pc:sldMk cId="798623382" sldId="326"/>
            <ac:picMk id="11" creationId="{4BC48B93-F257-6A62-4C1D-EEBD0648CDB5}"/>
          </ac:picMkLst>
        </pc:picChg>
        <pc:picChg chg="del mod">
          <ac:chgData name="Elizabeth Adeyinfa" userId="567d8f85-17a2-4140-8655-964cdb905534" providerId="ADAL" clId="{CAD790F5-A848-4B11-A2CA-67AE85DEC544}" dt="2023-04-01T19:34:07.367" v="5429" actId="478"/>
          <ac:picMkLst>
            <pc:docMk/>
            <pc:sldMk cId="798623382" sldId="326"/>
            <ac:picMk id="18" creationId="{23B32658-D6F3-DA14-FF1D-C153D20524F9}"/>
          </ac:picMkLst>
        </pc:picChg>
        <pc:picChg chg="del mod">
          <ac:chgData name="Elizabeth Adeyinfa" userId="567d8f85-17a2-4140-8655-964cdb905534" providerId="ADAL" clId="{CAD790F5-A848-4B11-A2CA-67AE85DEC544}" dt="2023-04-01T19:34:05.628" v="5428" actId="478"/>
          <ac:picMkLst>
            <pc:docMk/>
            <pc:sldMk cId="798623382" sldId="326"/>
            <ac:picMk id="19" creationId="{6325CE9F-2D91-17C8-40B0-48450D2811AB}"/>
          </ac:picMkLst>
        </pc:picChg>
        <pc:picChg chg="del mod">
          <ac:chgData name="Elizabeth Adeyinfa" userId="567d8f85-17a2-4140-8655-964cdb905534" providerId="ADAL" clId="{CAD790F5-A848-4B11-A2CA-67AE85DEC544}" dt="2023-04-01T19:34:01.066" v="5425" actId="478"/>
          <ac:picMkLst>
            <pc:docMk/>
            <pc:sldMk cId="798623382" sldId="326"/>
            <ac:picMk id="20" creationId="{5486C8C0-4A78-6EFC-E905-543367AF2CA0}"/>
          </ac:picMkLst>
        </pc:picChg>
        <pc:picChg chg="del mod">
          <ac:chgData name="Elizabeth Adeyinfa" userId="567d8f85-17a2-4140-8655-964cdb905534" providerId="ADAL" clId="{CAD790F5-A848-4B11-A2CA-67AE85DEC544}" dt="2023-04-01T19:34:09.515" v="5430" actId="478"/>
          <ac:picMkLst>
            <pc:docMk/>
            <pc:sldMk cId="798623382" sldId="326"/>
            <ac:picMk id="21" creationId="{47EC1CBE-D84C-3DC9-1DB6-B7B713912A20}"/>
          </ac:picMkLst>
        </pc:picChg>
        <pc:picChg chg="del mod">
          <ac:chgData name="Elizabeth Adeyinfa" userId="567d8f85-17a2-4140-8655-964cdb905534" providerId="ADAL" clId="{CAD790F5-A848-4B11-A2CA-67AE85DEC544}" dt="2023-04-01T19:34:03.936" v="5427" actId="478"/>
          <ac:picMkLst>
            <pc:docMk/>
            <pc:sldMk cId="798623382" sldId="326"/>
            <ac:picMk id="22" creationId="{C4F7C46C-42CC-C235-5F51-40D21BD02BB2}"/>
          </ac:picMkLst>
        </pc:picChg>
        <pc:picChg chg="del mod">
          <ac:chgData name="Elizabeth Adeyinfa" userId="567d8f85-17a2-4140-8655-964cdb905534" providerId="ADAL" clId="{CAD790F5-A848-4B11-A2CA-67AE85DEC544}" dt="2023-04-01T19:34:02.527" v="5426" actId="478"/>
          <ac:picMkLst>
            <pc:docMk/>
            <pc:sldMk cId="798623382" sldId="326"/>
            <ac:picMk id="23" creationId="{F5B633CD-F3A1-60E2-A025-F46FD6C2C5A8}"/>
          </ac:picMkLst>
        </pc:picChg>
        <pc:picChg chg="add mod topLvl">
          <ac:chgData name="Elizabeth Adeyinfa" userId="567d8f85-17a2-4140-8655-964cdb905534" providerId="ADAL" clId="{CAD790F5-A848-4B11-A2CA-67AE85DEC544}" dt="2023-04-01T19:40:41.283" v="5567" actId="164"/>
          <ac:picMkLst>
            <pc:docMk/>
            <pc:sldMk cId="798623382" sldId="326"/>
            <ac:picMk id="25" creationId="{0A72FDAD-C207-A5DF-151B-76564B87D028}"/>
          </ac:picMkLst>
        </pc:picChg>
        <pc:picChg chg="add del mod">
          <ac:chgData name="Elizabeth Adeyinfa" userId="567d8f85-17a2-4140-8655-964cdb905534" providerId="ADAL" clId="{CAD790F5-A848-4B11-A2CA-67AE85DEC544}" dt="2023-04-01T19:34:58.233" v="5438" actId="478"/>
          <ac:picMkLst>
            <pc:docMk/>
            <pc:sldMk cId="798623382" sldId="326"/>
            <ac:picMk id="26" creationId="{19DE6B29-CF6A-2A06-2B8B-A573B450FE99}"/>
          </ac:picMkLst>
        </pc:picChg>
        <pc:picChg chg="add mod topLvl">
          <ac:chgData name="Elizabeth Adeyinfa" userId="567d8f85-17a2-4140-8655-964cdb905534" providerId="ADAL" clId="{CAD790F5-A848-4B11-A2CA-67AE85DEC544}" dt="2023-04-03T04:05:40.725" v="15150" actId="1035"/>
          <ac:picMkLst>
            <pc:docMk/>
            <pc:sldMk cId="798623382" sldId="326"/>
            <ac:picMk id="27" creationId="{B226E23F-CCEE-63C9-0CCE-091ACF153429}"/>
          </ac:picMkLst>
        </pc:picChg>
        <pc:picChg chg="add del mod">
          <ac:chgData name="Elizabeth Adeyinfa" userId="567d8f85-17a2-4140-8655-964cdb905534" providerId="ADAL" clId="{CAD790F5-A848-4B11-A2CA-67AE85DEC544}" dt="2023-04-01T19:36:22.174" v="5447" actId="478"/>
          <ac:picMkLst>
            <pc:docMk/>
            <pc:sldMk cId="798623382" sldId="326"/>
            <ac:picMk id="28" creationId="{FCA000CB-05ED-DD53-9320-9D9BF628A9FD}"/>
          </ac:picMkLst>
        </pc:picChg>
        <pc:picChg chg="del">
          <ac:chgData name="Elizabeth Adeyinfa" userId="567d8f85-17a2-4140-8655-964cdb905534" providerId="ADAL" clId="{CAD790F5-A848-4B11-A2CA-67AE85DEC544}" dt="2023-04-01T19:13:01.741" v="5168" actId="478"/>
          <ac:picMkLst>
            <pc:docMk/>
            <pc:sldMk cId="798623382" sldId="326"/>
            <ac:picMk id="14338" creationId="{5251341A-08F0-AF66-7A26-06B5A37CCE2E}"/>
          </ac:picMkLst>
        </pc:picChg>
        <pc:picChg chg="del">
          <ac:chgData name="Elizabeth Adeyinfa" userId="567d8f85-17a2-4140-8655-964cdb905534" providerId="ADAL" clId="{CAD790F5-A848-4B11-A2CA-67AE85DEC544}" dt="2023-04-01T19:13:01.741" v="5168" actId="478"/>
          <ac:picMkLst>
            <pc:docMk/>
            <pc:sldMk cId="798623382" sldId="326"/>
            <ac:picMk id="14340" creationId="{57328B1C-8FDF-CD57-9AF6-B4E68CB7342D}"/>
          </ac:picMkLst>
        </pc:picChg>
        <pc:picChg chg="add mod">
          <ac:chgData name="Elizabeth Adeyinfa" userId="567d8f85-17a2-4140-8655-964cdb905534" providerId="ADAL" clId="{CAD790F5-A848-4B11-A2CA-67AE85DEC544}" dt="2023-04-03T04:05:40.725" v="15150" actId="1035"/>
          <ac:picMkLst>
            <pc:docMk/>
            <pc:sldMk cId="798623382" sldId="326"/>
            <ac:picMk id="14342" creationId="{620848F2-FD05-741C-1565-57B443CFCA4A}"/>
          </ac:picMkLst>
        </pc:picChg>
        <pc:picChg chg="add del mod">
          <ac:chgData name="Elizabeth Adeyinfa" userId="567d8f85-17a2-4140-8655-964cdb905534" providerId="ADAL" clId="{CAD790F5-A848-4B11-A2CA-67AE85DEC544}" dt="2023-04-01T19:30:39.424" v="5355" actId="478"/>
          <ac:picMkLst>
            <pc:docMk/>
            <pc:sldMk cId="798623382" sldId="326"/>
            <ac:picMk id="15362" creationId="{29EC3F81-E74B-785B-2E1F-0DF496324A7A}"/>
          </ac:picMkLst>
        </pc:picChg>
        <pc:picChg chg="add mod">
          <ac:chgData name="Elizabeth Adeyinfa" userId="567d8f85-17a2-4140-8655-964cdb905534" providerId="ADAL" clId="{CAD790F5-A848-4B11-A2CA-67AE85DEC544}" dt="2023-04-03T04:05:40.725" v="15150" actId="1035"/>
          <ac:picMkLst>
            <pc:docMk/>
            <pc:sldMk cId="798623382" sldId="326"/>
            <ac:picMk id="15364" creationId="{44C00E42-8C56-C28B-ED05-720ED3E12105}"/>
          </ac:picMkLst>
        </pc:picChg>
        <pc:picChg chg="add mod">
          <ac:chgData name="Elizabeth Adeyinfa" userId="567d8f85-17a2-4140-8655-964cdb905534" providerId="ADAL" clId="{CAD790F5-A848-4B11-A2CA-67AE85DEC544}" dt="2023-04-03T04:05:40.725" v="15150" actId="1035"/>
          <ac:picMkLst>
            <pc:docMk/>
            <pc:sldMk cId="798623382" sldId="326"/>
            <ac:picMk id="15366" creationId="{30B5C41F-0BE3-E408-45A3-C868EB51386A}"/>
          </ac:picMkLst>
        </pc:picChg>
        <pc:picChg chg="add mod">
          <ac:chgData name="Elizabeth Adeyinfa" userId="567d8f85-17a2-4140-8655-964cdb905534" providerId="ADAL" clId="{CAD790F5-A848-4B11-A2CA-67AE85DEC544}" dt="2023-04-03T04:05:40.725" v="15150" actId="1035"/>
          <ac:picMkLst>
            <pc:docMk/>
            <pc:sldMk cId="798623382" sldId="326"/>
            <ac:picMk id="15368" creationId="{D9F784B1-7F27-1AD3-3210-663FBD7441D6}"/>
          </ac:picMkLst>
        </pc:picChg>
        <pc:picChg chg="add mod">
          <ac:chgData name="Elizabeth Adeyinfa" userId="567d8f85-17a2-4140-8655-964cdb905534" providerId="ADAL" clId="{CAD790F5-A848-4B11-A2CA-67AE85DEC544}" dt="2023-04-03T04:05:40.725" v="15150" actId="1035"/>
          <ac:picMkLst>
            <pc:docMk/>
            <pc:sldMk cId="798623382" sldId="326"/>
            <ac:picMk id="15370" creationId="{EDD0A057-194E-6EBE-1A9D-D3F6093030D1}"/>
          </ac:picMkLst>
        </pc:picChg>
        <pc:cxnChg chg="add mod">
          <ac:chgData name="Elizabeth Adeyinfa" userId="567d8f85-17a2-4140-8655-964cdb905534" providerId="ADAL" clId="{CAD790F5-A848-4B11-A2CA-67AE85DEC544}" dt="2023-04-03T04:05:52.815" v="15154" actId="14100"/>
          <ac:cxnSpMkLst>
            <pc:docMk/>
            <pc:sldMk cId="798623382" sldId="326"/>
            <ac:cxnSpMk id="25" creationId="{F789D8EA-F78E-DB30-39B7-C587D2660DBC}"/>
          </ac:cxnSpMkLst>
        </pc:cxnChg>
        <pc:cxnChg chg="add del mod">
          <ac:chgData name="Elizabeth Adeyinfa" userId="567d8f85-17a2-4140-8655-964cdb905534" providerId="ADAL" clId="{CAD790F5-A848-4B11-A2CA-67AE85DEC544}" dt="2023-04-01T19:36:58.341" v="5451" actId="478"/>
          <ac:cxnSpMkLst>
            <pc:docMk/>
            <pc:sldMk cId="798623382" sldId="326"/>
            <ac:cxnSpMk id="31" creationId="{9AFCDB1D-4DE6-916F-56C0-70000A6D0CDD}"/>
          </ac:cxnSpMkLst>
        </pc:cxnChg>
        <pc:cxnChg chg="add mod">
          <ac:chgData name="Elizabeth Adeyinfa" userId="567d8f85-17a2-4140-8655-964cdb905534" providerId="ADAL" clId="{CAD790F5-A848-4B11-A2CA-67AE85DEC544}" dt="2023-04-03T06:26:57.012" v="16948" actId="1582"/>
          <ac:cxnSpMkLst>
            <pc:docMk/>
            <pc:sldMk cId="798623382" sldId="326"/>
            <ac:cxnSpMk id="14337" creationId="{54DA5C2F-47C3-6AD7-99F4-0DC3CCC93887}"/>
          </ac:cxnSpMkLst>
        </pc:cxnChg>
        <pc:cxnChg chg="add mod">
          <ac:chgData name="Elizabeth Adeyinfa" userId="567d8f85-17a2-4140-8655-964cdb905534" providerId="ADAL" clId="{CAD790F5-A848-4B11-A2CA-67AE85DEC544}" dt="2023-04-03T06:26:57.012" v="16948" actId="1582"/>
          <ac:cxnSpMkLst>
            <pc:docMk/>
            <pc:sldMk cId="798623382" sldId="326"/>
            <ac:cxnSpMk id="14341" creationId="{0111E41B-28A3-976F-9FCA-3E4624FCC7A6}"/>
          </ac:cxnSpMkLst>
        </pc:cxnChg>
        <pc:cxnChg chg="add del mod">
          <ac:chgData name="Elizabeth Adeyinfa" userId="567d8f85-17a2-4140-8655-964cdb905534" providerId="ADAL" clId="{CAD790F5-A848-4B11-A2CA-67AE85DEC544}" dt="2023-04-01T22:56:53.412" v="8626" actId="478"/>
          <ac:cxnSpMkLst>
            <pc:docMk/>
            <pc:sldMk cId="798623382" sldId="326"/>
            <ac:cxnSpMk id="14348" creationId="{90F25D12-2E64-1A7F-79B1-02903D818974}"/>
          </ac:cxnSpMkLst>
        </pc:cxnChg>
        <pc:cxnChg chg="add mod ord">
          <ac:chgData name="Elizabeth Adeyinfa" userId="567d8f85-17a2-4140-8655-964cdb905534" providerId="ADAL" clId="{CAD790F5-A848-4B11-A2CA-67AE85DEC544}" dt="2023-04-03T04:05:45.416" v="15151" actId="14100"/>
          <ac:cxnSpMkLst>
            <pc:docMk/>
            <pc:sldMk cId="798623382" sldId="326"/>
            <ac:cxnSpMk id="14349" creationId="{8D39C63C-2AAF-E176-343B-4122D71FD598}"/>
          </ac:cxnSpMkLst>
        </pc:cxnChg>
      </pc:sldChg>
      <pc:sldChg chg="addSp delSp modSp add mod ord modTransition modNotesTx">
        <pc:chgData name="Elizabeth Adeyinfa" userId="567d8f85-17a2-4140-8655-964cdb905534" providerId="ADAL" clId="{CAD790F5-A848-4B11-A2CA-67AE85DEC544}" dt="2023-04-03T14:56:07.909" v="18081" actId="1582"/>
        <pc:sldMkLst>
          <pc:docMk/>
          <pc:sldMk cId="3423977744" sldId="327"/>
        </pc:sldMkLst>
        <pc:spChg chg="mod">
          <ac:chgData name="Elizabeth Adeyinfa" userId="567d8f85-17a2-4140-8655-964cdb905534" providerId="ADAL" clId="{CAD790F5-A848-4B11-A2CA-67AE85DEC544}" dt="2023-04-03T05:08:48.140" v="16127" actId="20577"/>
          <ac:spMkLst>
            <pc:docMk/>
            <pc:sldMk cId="3423977744" sldId="327"/>
            <ac:spMk id="4" creationId="{7BDF90C4-F183-4F87-48D2-53E9941079C5}"/>
          </ac:spMkLst>
        </pc:spChg>
        <pc:spChg chg="mod">
          <ac:chgData name="Elizabeth Adeyinfa" userId="567d8f85-17a2-4140-8655-964cdb905534" providerId="ADAL" clId="{CAD790F5-A848-4B11-A2CA-67AE85DEC544}" dt="2023-04-01T20:01:55.389" v="6013" actId="20577"/>
          <ac:spMkLst>
            <pc:docMk/>
            <pc:sldMk cId="3423977744" sldId="327"/>
            <ac:spMk id="5" creationId="{4656D4F1-3268-8D62-7034-1C5DEC4C7C14}"/>
          </ac:spMkLst>
        </pc:spChg>
        <pc:spChg chg="del mod topLvl">
          <ac:chgData name="Elizabeth Adeyinfa" userId="567d8f85-17a2-4140-8655-964cdb905534" providerId="ADAL" clId="{CAD790F5-A848-4B11-A2CA-67AE85DEC544}" dt="2023-04-01T20:06:17.725" v="6057" actId="478"/>
          <ac:spMkLst>
            <pc:docMk/>
            <pc:sldMk cId="3423977744" sldId="327"/>
            <ac:spMk id="6" creationId="{AC984947-7684-DCD6-CA39-071A08198C26}"/>
          </ac:spMkLst>
        </pc:spChg>
        <pc:spChg chg="mod topLvl">
          <ac:chgData name="Elizabeth Adeyinfa" userId="567d8f85-17a2-4140-8655-964cdb905534" providerId="ADAL" clId="{CAD790F5-A848-4B11-A2CA-67AE85DEC544}" dt="2023-04-03T04:34:03.026" v="15575" actId="207"/>
          <ac:spMkLst>
            <pc:docMk/>
            <pc:sldMk cId="3423977744" sldId="327"/>
            <ac:spMk id="7" creationId="{ADD1FFFE-C699-3291-21B8-BC3DED015A94}"/>
          </ac:spMkLst>
        </pc:spChg>
        <pc:spChg chg="del mod topLvl">
          <ac:chgData name="Elizabeth Adeyinfa" userId="567d8f85-17a2-4140-8655-964cdb905534" providerId="ADAL" clId="{CAD790F5-A848-4B11-A2CA-67AE85DEC544}" dt="2023-04-01T20:06:24.220" v="6058" actId="478"/>
          <ac:spMkLst>
            <pc:docMk/>
            <pc:sldMk cId="3423977744" sldId="327"/>
            <ac:spMk id="9" creationId="{A6D5C182-9777-168E-76D5-6BE273EA5B7F}"/>
          </ac:spMkLst>
        </pc:spChg>
        <pc:spChg chg="del mod topLvl">
          <ac:chgData name="Elizabeth Adeyinfa" userId="567d8f85-17a2-4140-8655-964cdb905534" providerId="ADAL" clId="{CAD790F5-A848-4B11-A2CA-67AE85DEC544}" dt="2023-04-03T04:19:54.776" v="15394" actId="478"/>
          <ac:spMkLst>
            <pc:docMk/>
            <pc:sldMk cId="3423977744" sldId="327"/>
            <ac:spMk id="10" creationId="{A3EA0BE2-770E-A6C6-B4F5-0135A98BE27F}"/>
          </ac:spMkLst>
        </pc:spChg>
        <pc:spChg chg="del mod topLvl">
          <ac:chgData name="Elizabeth Adeyinfa" userId="567d8f85-17a2-4140-8655-964cdb905534" providerId="ADAL" clId="{CAD790F5-A848-4B11-A2CA-67AE85DEC544}" dt="2023-04-01T20:06:29.765" v="6059" actId="478"/>
          <ac:spMkLst>
            <pc:docMk/>
            <pc:sldMk cId="3423977744" sldId="327"/>
            <ac:spMk id="12" creationId="{D2F9A4AC-F9FB-C23A-CD8F-BDBC3B808315}"/>
          </ac:spMkLst>
        </pc:spChg>
        <pc:spChg chg="del mod topLvl">
          <ac:chgData name="Elizabeth Adeyinfa" userId="567d8f85-17a2-4140-8655-964cdb905534" providerId="ADAL" clId="{CAD790F5-A848-4B11-A2CA-67AE85DEC544}" dt="2023-04-03T04:21:02.954" v="15407" actId="478"/>
          <ac:spMkLst>
            <pc:docMk/>
            <pc:sldMk cId="3423977744" sldId="327"/>
            <ac:spMk id="13" creationId="{782AB03C-6B1F-9CB9-543F-4B03E46471FB}"/>
          </ac:spMkLst>
        </pc:spChg>
        <pc:spChg chg="del mod topLvl">
          <ac:chgData name="Elizabeth Adeyinfa" userId="567d8f85-17a2-4140-8655-964cdb905534" providerId="ADAL" clId="{CAD790F5-A848-4B11-A2CA-67AE85DEC544}" dt="2023-04-01T20:06:37.674" v="6061" actId="478"/>
          <ac:spMkLst>
            <pc:docMk/>
            <pc:sldMk cId="3423977744" sldId="327"/>
            <ac:spMk id="15" creationId="{F540E058-3EFD-4983-10C8-1FCB2322D478}"/>
          </ac:spMkLst>
        </pc:spChg>
        <pc:spChg chg="mod topLvl">
          <ac:chgData name="Elizabeth Adeyinfa" userId="567d8f85-17a2-4140-8655-964cdb905534" providerId="ADAL" clId="{CAD790F5-A848-4B11-A2CA-67AE85DEC544}" dt="2023-04-03T04:34:22.367" v="15579" actId="207"/>
          <ac:spMkLst>
            <pc:docMk/>
            <pc:sldMk cId="3423977744" sldId="327"/>
            <ac:spMk id="16" creationId="{62BE7237-2461-01D6-476C-AA1C4DA32428}"/>
          </ac:spMkLst>
        </pc:spChg>
        <pc:spChg chg="del mod topLvl">
          <ac:chgData name="Elizabeth Adeyinfa" userId="567d8f85-17a2-4140-8655-964cdb905534" providerId="ADAL" clId="{CAD790F5-A848-4B11-A2CA-67AE85DEC544}" dt="2023-04-01T20:06:41.473" v="6062" actId="478"/>
          <ac:spMkLst>
            <pc:docMk/>
            <pc:sldMk cId="3423977744" sldId="327"/>
            <ac:spMk id="18" creationId="{EEF54A6F-CD91-54BC-8DE5-D8D0D4BFCB3F}"/>
          </ac:spMkLst>
        </pc:spChg>
        <pc:spChg chg="mod topLvl">
          <ac:chgData name="Elizabeth Adeyinfa" userId="567d8f85-17a2-4140-8655-964cdb905534" providerId="ADAL" clId="{CAD790F5-A848-4B11-A2CA-67AE85DEC544}" dt="2023-04-03T04:34:31.713" v="15581" actId="14861"/>
          <ac:spMkLst>
            <pc:docMk/>
            <pc:sldMk cId="3423977744" sldId="327"/>
            <ac:spMk id="19" creationId="{93B87925-E924-610B-1DA6-12845011028A}"/>
          </ac:spMkLst>
        </pc:spChg>
        <pc:spChg chg="del mod topLvl">
          <ac:chgData name="Elizabeth Adeyinfa" userId="567d8f85-17a2-4140-8655-964cdb905534" providerId="ADAL" clId="{CAD790F5-A848-4B11-A2CA-67AE85DEC544}" dt="2023-04-01T20:06:33.315" v="6060" actId="478"/>
          <ac:spMkLst>
            <pc:docMk/>
            <pc:sldMk cId="3423977744" sldId="327"/>
            <ac:spMk id="21" creationId="{855FCF96-B44F-F448-FA23-90F292E64A09}"/>
          </ac:spMkLst>
        </pc:spChg>
        <pc:spChg chg="mod topLvl">
          <ac:chgData name="Elizabeth Adeyinfa" userId="567d8f85-17a2-4140-8655-964cdb905534" providerId="ADAL" clId="{CAD790F5-A848-4B11-A2CA-67AE85DEC544}" dt="2023-04-03T04:33:27.035" v="15567" actId="207"/>
          <ac:spMkLst>
            <pc:docMk/>
            <pc:sldMk cId="3423977744" sldId="327"/>
            <ac:spMk id="22" creationId="{0A737528-C251-CF6E-7AE7-DF7D07B050EC}"/>
          </ac:spMkLst>
        </pc:spChg>
        <pc:spChg chg="mod topLvl">
          <ac:chgData name="Elizabeth Adeyinfa" userId="567d8f85-17a2-4140-8655-964cdb905534" providerId="ADAL" clId="{CAD790F5-A848-4B11-A2CA-67AE85DEC544}" dt="2023-04-03T04:33:50.047" v="15572" actId="207"/>
          <ac:spMkLst>
            <pc:docMk/>
            <pc:sldMk cId="3423977744" sldId="327"/>
            <ac:spMk id="24" creationId="{1BA8783B-2E06-59C4-F99C-DA66F64E8514}"/>
          </ac:spMkLst>
        </pc:spChg>
        <pc:spChg chg="del mod topLvl">
          <ac:chgData name="Elizabeth Adeyinfa" userId="567d8f85-17a2-4140-8655-964cdb905534" providerId="ADAL" clId="{CAD790F5-A848-4B11-A2CA-67AE85DEC544}" dt="2023-04-01T20:04:18.222" v="6028" actId="478"/>
          <ac:spMkLst>
            <pc:docMk/>
            <pc:sldMk cId="3423977744" sldId="327"/>
            <ac:spMk id="25" creationId="{3D0850EF-AC24-A507-80B2-5EF61B6644E6}"/>
          </ac:spMkLst>
        </pc:spChg>
        <pc:spChg chg="add del mod">
          <ac:chgData name="Elizabeth Adeyinfa" userId="567d8f85-17a2-4140-8655-964cdb905534" providerId="ADAL" clId="{CAD790F5-A848-4B11-A2CA-67AE85DEC544}" dt="2023-04-01T20:09:12.409" v="6097" actId="478"/>
          <ac:spMkLst>
            <pc:docMk/>
            <pc:sldMk cId="3423977744" sldId="327"/>
            <ac:spMk id="26" creationId="{3EEB2D87-794A-5C31-7324-C9A5D3E3C924}"/>
          </ac:spMkLst>
        </pc:spChg>
        <pc:spChg chg="add del mod">
          <ac:chgData name="Elizabeth Adeyinfa" userId="567d8f85-17a2-4140-8655-964cdb905534" providerId="ADAL" clId="{CAD790F5-A848-4B11-A2CA-67AE85DEC544}" dt="2023-04-01T20:09:14.254" v="6098" actId="478"/>
          <ac:spMkLst>
            <pc:docMk/>
            <pc:sldMk cId="3423977744" sldId="327"/>
            <ac:spMk id="27" creationId="{D78C7519-C61C-9A0A-F94A-B005B69BA6E9}"/>
          </ac:spMkLst>
        </pc:spChg>
        <pc:spChg chg="add del mod">
          <ac:chgData name="Elizabeth Adeyinfa" userId="567d8f85-17a2-4140-8655-964cdb905534" providerId="ADAL" clId="{CAD790F5-A848-4B11-A2CA-67AE85DEC544}" dt="2023-04-01T20:10:07.550" v="6109" actId="478"/>
          <ac:spMkLst>
            <pc:docMk/>
            <pc:sldMk cId="3423977744" sldId="327"/>
            <ac:spMk id="28" creationId="{0029F1A8-73D1-2842-D8E2-00F0DE70AE4B}"/>
          </ac:spMkLst>
        </pc:spChg>
        <pc:spChg chg="add del mod">
          <ac:chgData name="Elizabeth Adeyinfa" userId="567d8f85-17a2-4140-8655-964cdb905534" providerId="ADAL" clId="{CAD790F5-A848-4B11-A2CA-67AE85DEC544}" dt="2023-04-01T20:10:07.550" v="6109" actId="478"/>
          <ac:spMkLst>
            <pc:docMk/>
            <pc:sldMk cId="3423977744" sldId="327"/>
            <ac:spMk id="29" creationId="{C362F6E5-215E-D4B5-2E8A-C0844F7161B7}"/>
          </ac:spMkLst>
        </pc:spChg>
        <pc:spChg chg="add del mod">
          <ac:chgData name="Elizabeth Adeyinfa" userId="567d8f85-17a2-4140-8655-964cdb905534" providerId="ADAL" clId="{CAD790F5-A848-4B11-A2CA-67AE85DEC544}" dt="2023-04-01T20:10:07.550" v="6109" actId="478"/>
          <ac:spMkLst>
            <pc:docMk/>
            <pc:sldMk cId="3423977744" sldId="327"/>
            <ac:spMk id="30" creationId="{E9F278B4-8250-7805-2053-C9953E18095D}"/>
          </ac:spMkLst>
        </pc:spChg>
        <pc:spChg chg="add del mod topLvl">
          <ac:chgData name="Elizabeth Adeyinfa" userId="567d8f85-17a2-4140-8655-964cdb905534" providerId="ADAL" clId="{CAD790F5-A848-4B11-A2CA-67AE85DEC544}" dt="2023-04-03T04:16:04.461" v="15253" actId="478"/>
          <ac:spMkLst>
            <pc:docMk/>
            <pc:sldMk cId="3423977744" sldId="327"/>
            <ac:spMk id="31" creationId="{203177BB-6C36-EECA-3E38-4C5E4B743206}"/>
          </ac:spMkLst>
        </pc:spChg>
        <pc:spChg chg="add del mod topLvl">
          <ac:chgData name="Elizabeth Adeyinfa" userId="567d8f85-17a2-4140-8655-964cdb905534" providerId="ADAL" clId="{CAD790F5-A848-4B11-A2CA-67AE85DEC544}" dt="2023-04-03T04:16:06.935" v="15254" actId="478"/>
          <ac:spMkLst>
            <pc:docMk/>
            <pc:sldMk cId="3423977744" sldId="327"/>
            <ac:spMk id="32" creationId="{01DD15F1-9DE2-C43A-B736-11FCC72EEC34}"/>
          </ac:spMkLst>
        </pc:spChg>
        <pc:spChg chg="add del mod topLvl">
          <ac:chgData name="Elizabeth Adeyinfa" userId="567d8f85-17a2-4140-8655-964cdb905534" providerId="ADAL" clId="{CAD790F5-A848-4B11-A2CA-67AE85DEC544}" dt="2023-04-03T04:16:08.756" v="15255" actId="478"/>
          <ac:spMkLst>
            <pc:docMk/>
            <pc:sldMk cId="3423977744" sldId="327"/>
            <ac:spMk id="33" creationId="{A24015FB-5F23-8834-CB5D-A57E36A58158}"/>
          </ac:spMkLst>
        </pc:spChg>
        <pc:spChg chg="add del mod topLvl">
          <ac:chgData name="Elizabeth Adeyinfa" userId="567d8f85-17a2-4140-8655-964cdb905534" providerId="ADAL" clId="{CAD790F5-A848-4B11-A2CA-67AE85DEC544}" dt="2023-04-03T04:16:11.091" v="15256" actId="478"/>
          <ac:spMkLst>
            <pc:docMk/>
            <pc:sldMk cId="3423977744" sldId="327"/>
            <ac:spMk id="34" creationId="{7AD31938-1CC3-709F-E17E-56521C976DC4}"/>
          </ac:spMkLst>
        </pc:spChg>
        <pc:spChg chg="add del mod topLvl">
          <ac:chgData name="Elizabeth Adeyinfa" userId="567d8f85-17a2-4140-8655-964cdb905534" providerId="ADAL" clId="{CAD790F5-A848-4B11-A2CA-67AE85DEC544}" dt="2023-04-03T04:16:13.435" v="15257" actId="478"/>
          <ac:spMkLst>
            <pc:docMk/>
            <pc:sldMk cId="3423977744" sldId="327"/>
            <ac:spMk id="35" creationId="{1394B629-B784-ABB6-B2CC-FEC272DA01D9}"/>
          </ac:spMkLst>
        </pc:spChg>
        <pc:spChg chg="add del mod">
          <ac:chgData name="Elizabeth Adeyinfa" userId="567d8f85-17a2-4140-8655-964cdb905534" providerId="ADAL" clId="{CAD790F5-A848-4B11-A2CA-67AE85DEC544}" dt="2023-04-03T04:09:00.620" v="15173" actId="478"/>
          <ac:spMkLst>
            <pc:docMk/>
            <pc:sldMk cId="3423977744" sldId="327"/>
            <ac:spMk id="36" creationId="{4EE913B6-54FE-FD28-7B38-CFC9EF10FD72}"/>
          </ac:spMkLst>
        </pc:spChg>
        <pc:spChg chg="add mod topLvl">
          <ac:chgData name="Elizabeth Adeyinfa" userId="567d8f85-17a2-4140-8655-964cdb905534" providerId="ADAL" clId="{CAD790F5-A848-4B11-A2CA-67AE85DEC544}" dt="2023-04-03T04:33:50.047" v="15572" actId="207"/>
          <ac:spMkLst>
            <pc:docMk/>
            <pc:sldMk cId="3423977744" sldId="327"/>
            <ac:spMk id="39" creationId="{763709D8-09B5-CDCF-0EEB-56EC867D14D7}"/>
          </ac:spMkLst>
        </pc:spChg>
        <pc:spChg chg="add mod topLvl">
          <ac:chgData name="Elizabeth Adeyinfa" userId="567d8f85-17a2-4140-8655-964cdb905534" providerId="ADAL" clId="{CAD790F5-A848-4B11-A2CA-67AE85DEC544}" dt="2023-04-03T04:33:50.047" v="15572" actId="207"/>
          <ac:spMkLst>
            <pc:docMk/>
            <pc:sldMk cId="3423977744" sldId="327"/>
            <ac:spMk id="40" creationId="{98894978-60E9-CCD9-5384-660A4DB86503}"/>
          </ac:spMkLst>
        </pc:spChg>
        <pc:spChg chg="add mod topLvl">
          <ac:chgData name="Elizabeth Adeyinfa" userId="567d8f85-17a2-4140-8655-964cdb905534" providerId="ADAL" clId="{CAD790F5-A848-4B11-A2CA-67AE85DEC544}" dt="2023-04-03T04:33:50.047" v="15572" actId="207"/>
          <ac:spMkLst>
            <pc:docMk/>
            <pc:sldMk cId="3423977744" sldId="327"/>
            <ac:spMk id="41" creationId="{AAFF4EC4-4754-2856-6A00-B0DF2E9CB7C1}"/>
          </ac:spMkLst>
        </pc:spChg>
        <pc:spChg chg="add mod topLvl">
          <ac:chgData name="Elizabeth Adeyinfa" userId="567d8f85-17a2-4140-8655-964cdb905534" providerId="ADAL" clId="{CAD790F5-A848-4B11-A2CA-67AE85DEC544}" dt="2023-04-03T04:33:50.047" v="15572" actId="207"/>
          <ac:spMkLst>
            <pc:docMk/>
            <pc:sldMk cId="3423977744" sldId="327"/>
            <ac:spMk id="42" creationId="{8AACDF7F-B4A3-00DF-5084-610336ECE886}"/>
          </ac:spMkLst>
        </pc:spChg>
        <pc:spChg chg="add mod topLvl">
          <ac:chgData name="Elizabeth Adeyinfa" userId="567d8f85-17a2-4140-8655-964cdb905534" providerId="ADAL" clId="{CAD790F5-A848-4B11-A2CA-67AE85DEC544}" dt="2023-04-03T04:32:52.493" v="15543" actId="164"/>
          <ac:spMkLst>
            <pc:docMk/>
            <pc:sldMk cId="3423977744" sldId="327"/>
            <ac:spMk id="43" creationId="{9811448E-DE83-FC28-6260-643FC37BEDA6}"/>
          </ac:spMkLst>
        </pc:spChg>
        <pc:spChg chg="add mod topLvl">
          <ac:chgData name="Elizabeth Adeyinfa" userId="567d8f85-17a2-4140-8655-964cdb905534" providerId="ADAL" clId="{CAD790F5-A848-4B11-A2CA-67AE85DEC544}" dt="2023-04-03T04:33:50.047" v="15572" actId="207"/>
          <ac:spMkLst>
            <pc:docMk/>
            <pc:sldMk cId="3423977744" sldId="327"/>
            <ac:spMk id="44" creationId="{7DF940B4-675E-D6A8-5B3B-A01159EE66BC}"/>
          </ac:spMkLst>
        </pc:spChg>
        <pc:spChg chg="add mod topLvl">
          <ac:chgData name="Elizabeth Adeyinfa" userId="567d8f85-17a2-4140-8655-964cdb905534" providerId="ADAL" clId="{CAD790F5-A848-4B11-A2CA-67AE85DEC544}" dt="2023-04-03T04:33:50.047" v="15572" actId="207"/>
          <ac:spMkLst>
            <pc:docMk/>
            <pc:sldMk cId="3423977744" sldId="327"/>
            <ac:spMk id="46" creationId="{19D4FBA1-8659-8AC3-2061-C9D2D38232F4}"/>
          </ac:spMkLst>
        </pc:spChg>
        <pc:spChg chg="add mod topLvl">
          <ac:chgData name="Elizabeth Adeyinfa" userId="567d8f85-17a2-4140-8655-964cdb905534" providerId="ADAL" clId="{CAD790F5-A848-4B11-A2CA-67AE85DEC544}" dt="2023-04-03T04:33:50.047" v="15572" actId="207"/>
          <ac:spMkLst>
            <pc:docMk/>
            <pc:sldMk cId="3423977744" sldId="327"/>
            <ac:spMk id="47" creationId="{165924A3-1495-BC6A-3862-AA7773200643}"/>
          </ac:spMkLst>
        </pc:spChg>
        <pc:spChg chg="add mod">
          <ac:chgData name="Elizabeth Adeyinfa" userId="567d8f85-17a2-4140-8655-964cdb905534" providerId="ADAL" clId="{CAD790F5-A848-4B11-A2CA-67AE85DEC544}" dt="2023-04-03T04:32:52.493" v="15543" actId="164"/>
          <ac:spMkLst>
            <pc:docMk/>
            <pc:sldMk cId="3423977744" sldId="327"/>
            <ac:spMk id="48" creationId="{A8546992-3E5E-55AB-5C73-18A231C10FF8}"/>
          </ac:spMkLst>
        </pc:spChg>
        <pc:spChg chg="add mod">
          <ac:chgData name="Elizabeth Adeyinfa" userId="567d8f85-17a2-4140-8655-964cdb905534" providerId="ADAL" clId="{CAD790F5-A848-4B11-A2CA-67AE85DEC544}" dt="2023-04-03T04:33:50.047" v="15572" actId="207"/>
          <ac:spMkLst>
            <pc:docMk/>
            <pc:sldMk cId="3423977744" sldId="327"/>
            <ac:spMk id="49" creationId="{6F9C7B27-EF64-4FFB-25E8-8A1186D32151}"/>
          </ac:spMkLst>
        </pc:spChg>
        <pc:spChg chg="add mod">
          <ac:chgData name="Elizabeth Adeyinfa" userId="567d8f85-17a2-4140-8655-964cdb905534" providerId="ADAL" clId="{CAD790F5-A848-4B11-A2CA-67AE85DEC544}" dt="2023-04-03T04:33:50.047" v="15572" actId="207"/>
          <ac:spMkLst>
            <pc:docMk/>
            <pc:sldMk cId="3423977744" sldId="327"/>
            <ac:spMk id="50" creationId="{39BF095E-C58D-5F4D-CF8F-4D365184B120}"/>
          </ac:spMkLst>
        </pc:spChg>
        <pc:spChg chg="add mod ord topLvl">
          <ac:chgData name="Elizabeth Adeyinfa" userId="567d8f85-17a2-4140-8655-964cdb905534" providerId="ADAL" clId="{CAD790F5-A848-4B11-A2CA-67AE85DEC544}" dt="2023-04-03T04:33:59.015" v="15574" actId="167"/>
          <ac:spMkLst>
            <pc:docMk/>
            <pc:sldMk cId="3423977744" sldId="327"/>
            <ac:spMk id="51" creationId="{C42ECA1A-8CE2-E53F-362E-DADBB98B2B33}"/>
          </ac:spMkLst>
        </pc:spChg>
        <pc:spChg chg="add mod ord topLvl">
          <ac:chgData name="Elizabeth Adeyinfa" userId="567d8f85-17a2-4140-8655-964cdb905534" providerId="ADAL" clId="{CAD790F5-A848-4B11-A2CA-67AE85DEC544}" dt="2023-04-03T04:34:10.300" v="15577" actId="167"/>
          <ac:spMkLst>
            <pc:docMk/>
            <pc:sldMk cId="3423977744" sldId="327"/>
            <ac:spMk id="52" creationId="{CF13330F-8731-4197-5DC0-AC80AC5EAD10}"/>
          </ac:spMkLst>
        </pc:spChg>
        <pc:spChg chg="add mod">
          <ac:chgData name="Elizabeth Adeyinfa" userId="567d8f85-17a2-4140-8655-964cdb905534" providerId="ADAL" clId="{CAD790F5-A848-4B11-A2CA-67AE85DEC544}" dt="2023-04-03T06:38:35.946" v="17116" actId="20577"/>
          <ac:spMkLst>
            <pc:docMk/>
            <pc:sldMk cId="3423977744" sldId="327"/>
            <ac:spMk id="86" creationId="{E0B23A7D-434A-290C-7531-EA5133111909}"/>
          </ac:spMkLst>
        </pc:spChg>
        <pc:grpChg chg="add del mod">
          <ac:chgData name="Elizabeth Adeyinfa" userId="567d8f85-17a2-4140-8655-964cdb905534" providerId="ADAL" clId="{CAD790F5-A848-4B11-A2CA-67AE85DEC544}" dt="2023-04-01T20:06:17.725" v="6057" actId="478"/>
          <ac:grpSpMkLst>
            <pc:docMk/>
            <pc:sldMk cId="3423977744" sldId="327"/>
            <ac:grpSpMk id="3" creationId="{3C809C6E-3DC2-1568-E8F3-40AEC1EE5BA0}"/>
          </ac:grpSpMkLst>
        </pc:grpChg>
        <pc:grpChg chg="add del mod">
          <ac:chgData name="Elizabeth Adeyinfa" userId="567d8f85-17a2-4140-8655-964cdb905534" providerId="ADAL" clId="{CAD790F5-A848-4B11-A2CA-67AE85DEC544}" dt="2023-04-01T20:06:24.220" v="6058" actId="478"/>
          <ac:grpSpMkLst>
            <pc:docMk/>
            <pc:sldMk cId="3423977744" sldId="327"/>
            <ac:grpSpMk id="8" creationId="{1212DB10-3DD4-C53C-EBCC-3274FB9E87C4}"/>
          </ac:grpSpMkLst>
        </pc:grpChg>
        <pc:grpChg chg="add del mod">
          <ac:chgData name="Elizabeth Adeyinfa" userId="567d8f85-17a2-4140-8655-964cdb905534" providerId="ADAL" clId="{CAD790F5-A848-4B11-A2CA-67AE85DEC544}" dt="2023-04-01T20:06:29.765" v="6059" actId="478"/>
          <ac:grpSpMkLst>
            <pc:docMk/>
            <pc:sldMk cId="3423977744" sldId="327"/>
            <ac:grpSpMk id="11" creationId="{31697A01-A530-76EA-DF78-8855B54CE583}"/>
          </ac:grpSpMkLst>
        </pc:grpChg>
        <pc:grpChg chg="del mod">
          <ac:chgData name="Elizabeth Adeyinfa" userId="567d8f85-17a2-4140-8655-964cdb905534" providerId="ADAL" clId="{CAD790F5-A848-4B11-A2CA-67AE85DEC544}" dt="2023-04-03T04:16:06.935" v="15254" actId="478"/>
          <ac:grpSpMkLst>
            <pc:docMk/>
            <pc:sldMk cId="3423977744" sldId="327"/>
            <ac:grpSpMk id="12" creationId="{4104F09D-028A-60DE-1D7B-D5DADB92B894}"/>
          </ac:grpSpMkLst>
        </pc:grpChg>
        <pc:grpChg chg="add del mod">
          <ac:chgData name="Elizabeth Adeyinfa" userId="567d8f85-17a2-4140-8655-964cdb905534" providerId="ADAL" clId="{CAD790F5-A848-4B11-A2CA-67AE85DEC544}" dt="2023-04-01T20:06:37.674" v="6061" actId="478"/>
          <ac:grpSpMkLst>
            <pc:docMk/>
            <pc:sldMk cId="3423977744" sldId="327"/>
            <ac:grpSpMk id="14" creationId="{B46D2E52-5CA3-6894-BC5F-0055FF8F04BE}"/>
          </ac:grpSpMkLst>
        </pc:grpChg>
        <pc:grpChg chg="del mod">
          <ac:chgData name="Elizabeth Adeyinfa" userId="567d8f85-17a2-4140-8655-964cdb905534" providerId="ADAL" clId="{CAD790F5-A848-4B11-A2CA-67AE85DEC544}" dt="2023-04-03T04:11:39.446" v="15198" actId="165"/>
          <ac:grpSpMkLst>
            <pc:docMk/>
            <pc:sldMk cId="3423977744" sldId="327"/>
            <ac:grpSpMk id="14" creationId="{F17E1F7C-59EA-CD69-9CDA-04BEFAE70A60}"/>
          </ac:grpSpMkLst>
        </pc:grpChg>
        <pc:grpChg chg="del mod">
          <ac:chgData name="Elizabeth Adeyinfa" userId="567d8f85-17a2-4140-8655-964cdb905534" providerId="ADAL" clId="{CAD790F5-A848-4B11-A2CA-67AE85DEC544}" dt="2023-04-03T04:16:04.461" v="15253" actId="478"/>
          <ac:grpSpMkLst>
            <pc:docMk/>
            <pc:sldMk cId="3423977744" sldId="327"/>
            <ac:grpSpMk id="15" creationId="{60B7CB63-84A5-4E06-FC3F-98B101FDD606}"/>
          </ac:grpSpMkLst>
        </pc:grpChg>
        <pc:grpChg chg="del mod">
          <ac:chgData name="Elizabeth Adeyinfa" userId="567d8f85-17a2-4140-8655-964cdb905534" providerId="ADAL" clId="{CAD790F5-A848-4B11-A2CA-67AE85DEC544}" dt="2023-04-03T04:16:13.435" v="15257" actId="478"/>
          <ac:grpSpMkLst>
            <pc:docMk/>
            <pc:sldMk cId="3423977744" sldId="327"/>
            <ac:grpSpMk id="17" creationId="{879499E5-8246-3F86-2061-E7F8A87A4642}"/>
          </ac:grpSpMkLst>
        </pc:grpChg>
        <pc:grpChg chg="add del mod">
          <ac:chgData name="Elizabeth Adeyinfa" userId="567d8f85-17a2-4140-8655-964cdb905534" providerId="ADAL" clId="{CAD790F5-A848-4B11-A2CA-67AE85DEC544}" dt="2023-04-01T20:06:41.473" v="6062" actId="478"/>
          <ac:grpSpMkLst>
            <pc:docMk/>
            <pc:sldMk cId="3423977744" sldId="327"/>
            <ac:grpSpMk id="17" creationId="{CB6F4F92-126E-E2C3-1A5A-22E8350EB9AA}"/>
          </ac:grpSpMkLst>
        </pc:grpChg>
        <pc:grpChg chg="del mod">
          <ac:chgData name="Elizabeth Adeyinfa" userId="567d8f85-17a2-4140-8655-964cdb905534" providerId="ADAL" clId="{CAD790F5-A848-4B11-A2CA-67AE85DEC544}" dt="2023-04-03T04:16:08.756" v="15255" actId="478"/>
          <ac:grpSpMkLst>
            <pc:docMk/>
            <pc:sldMk cId="3423977744" sldId="327"/>
            <ac:grpSpMk id="18" creationId="{5D171FF1-904C-9ABD-E70B-34EE92CC99D2}"/>
          </ac:grpSpMkLst>
        </pc:grpChg>
        <pc:grpChg chg="del mod">
          <ac:chgData name="Elizabeth Adeyinfa" userId="567d8f85-17a2-4140-8655-964cdb905534" providerId="ADAL" clId="{CAD790F5-A848-4B11-A2CA-67AE85DEC544}" dt="2023-04-03T04:16:11.091" v="15256" actId="478"/>
          <ac:grpSpMkLst>
            <pc:docMk/>
            <pc:sldMk cId="3423977744" sldId="327"/>
            <ac:grpSpMk id="20" creationId="{14275F75-067E-3A33-37D9-A116337F9617}"/>
          </ac:grpSpMkLst>
        </pc:grpChg>
        <pc:grpChg chg="add del mod">
          <ac:chgData name="Elizabeth Adeyinfa" userId="567d8f85-17a2-4140-8655-964cdb905534" providerId="ADAL" clId="{CAD790F5-A848-4B11-A2CA-67AE85DEC544}" dt="2023-04-01T20:06:33.315" v="6060" actId="478"/>
          <ac:grpSpMkLst>
            <pc:docMk/>
            <pc:sldMk cId="3423977744" sldId="327"/>
            <ac:grpSpMk id="20" creationId="{6C54318C-607A-8240-7076-C3D329E55C4A}"/>
          </ac:grpSpMkLst>
        </pc:grpChg>
        <pc:grpChg chg="add del mod">
          <ac:chgData name="Elizabeth Adeyinfa" userId="567d8f85-17a2-4140-8655-964cdb905534" providerId="ADAL" clId="{CAD790F5-A848-4B11-A2CA-67AE85DEC544}" dt="2023-04-01T20:04:18.222" v="6028" actId="478"/>
          <ac:grpSpMkLst>
            <pc:docMk/>
            <pc:sldMk cId="3423977744" sldId="327"/>
            <ac:grpSpMk id="23" creationId="{1F900367-8038-F9C0-E72A-E4A5D7683E0E}"/>
          </ac:grpSpMkLst>
        </pc:grpChg>
        <pc:grpChg chg="add del mod">
          <ac:chgData name="Elizabeth Adeyinfa" userId="567d8f85-17a2-4140-8655-964cdb905534" providerId="ADAL" clId="{CAD790F5-A848-4B11-A2CA-67AE85DEC544}" dt="2023-04-03T04:16:24.606" v="15259" actId="165"/>
          <ac:grpSpMkLst>
            <pc:docMk/>
            <pc:sldMk cId="3423977744" sldId="327"/>
            <ac:grpSpMk id="45" creationId="{84A813AA-86A0-73E1-BBB1-718B097C0492}"/>
          </ac:grpSpMkLst>
        </pc:grpChg>
        <pc:grpChg chg="add del mod">
          <ac:chgData name="Elizabeth Adeyinfa" userId="567d8f85-17a2-4140-8655-964cdb905534" providerId="ADAL" clId="{CAD790F5-A848-4B11-A2CA-67AE85DEC544}" dt="2023-04-03T04:22:46.268" v="15427" actId="165"/>
          <ac:grpSpMkLst>
            <pc:docMk/>
            <pc:sldMk cId="3423977744" sldId="327"/>
            <ac:grpSpMk id="53" creationId="{10F37824-A338-F832-1F21-3214EF98A567}"/>
          </ac:grpSpMkLst>
        </pc:grpChg>
        <pc:grpChg chg="add mod ord">
          <ac:chgData name="Elizabeth Adeyinfa" userId="567d8f85-17a2-4140-8655-964cdb905534" providerId="ADAL" clId="{CAD790F5-A848-4B11-A2CA-67AE85DEC544}" dt="2023-04-03T04:35:48.636" v="15593" actId="1076"/>
          <ac:grpSpMkLst>
            <pc:docMk/>
            <pc:sldMk cId="3423977744" sldId="327"/>
            <ac:grpSpMk id="54" creationId="{5FC87DF6-D8A0-E01F-9488-F662E0E2A2B0}"/>
          </ac:grpSpMkLst>
        </pc:grpChg>
        <pc:grpChg chg="add mod ord">
          <ac:chgData name="Elizabeth Adeyinfa" userId="567d8f85-17a2-4140-8655-964cdb905534" providerId="ADAL" clId="{CAD790F5-A848-4B11-A2CA-67AE85DEC544}" dt="2023-04-03T04:34:55.045" v="15584" actId="14861"/>
          <ac:grpSpMkLst>
            <pc:docMk/>
            <pc:sldMk cId="3423977744" sldId="327"/>
            <ac:grpSpMk id="55" creationId="{C58CA513-FC4F-D078-2EB8-0EE6D0A8023F}"/>
          </ac:grpSpMkLst>
        </pc:grpChg>
        <pc:grpChg chg="add mod ord">
          <ac:chgData name="Elizabeth Adeyinfa" userId="567d8f85-17a2-4140-8655-964cdb905534" providerId="ADAL" clId="{CAD790F5-A848-4B11-A2CA-67AE85DEC544}" dt="2023-04-03T04:34:47.200" v="15583" actId="14861"/>
          <ac:grpSpMkLst>
            <pc:docMk/>
            <pc:sldMk cId="3423977744" sldId="327"/>
            <ac:grpSpMk id="56" creationId="{46232690-F11A-C2C4-CAC1-E264CE1D1CF0}"/>
          </ac:grpSpMkLst>
        </pc:grpChg>
        <pc:grpChg chg="add mod ord">
          <ac:chgData name="Elizabeth Adeyinfa" userId="567d8f85-17a2-4140-8655-964cdb905534" providerId="ADAL" clId="{CAD790F5-A848-4B11-A2CA-67AE85DEC544}" dt="2023-04-03T05:08:16.383" v="16118" actId="14100"/>
          <ac:grpSpMkLst>
            <pc:docMk/>
            <pc:sldMk cId="3423977744" sldId="327"/>
            <ac:grpSpMk id="67" creationId="{CA41A39C-BB00-373A-77A6-157DA4D34F6B}"/>
          </ac:grpSpMkLst>
        </pc:grpChg>
        <pc:grpChg chg="add mod ord">
          <ac:chgData name="Elizabeth Adeyinfa" userId="567d8f85-17a2-4140-8655-964cdb905534" providerId="ADAL" clId="{CAD790F5-A848-4B11-A2CA-67AE85DEC544}" dt="2023-04-03T04:34:19.973" v="15578" actId="14861"/>
          <ac:grpSpMkLst>
            <pc:docMk/>
            <pc:sldMk cId="3423977744" sldId="327"/>
            <ac:grpSpMk id="68" creationId="{FF3514BA-0F5D-E5B8-40CD-0DE1F5F68DAC}"/>
          </ac:grpSpMkLst>
        </pc:grpChg>
        <pc:grpChg chg="add mod">
          <ac:chgData name="Elizabeth Adeyinfa" userId="567d8f85-17a2-4140-8655-964cdb905534" providerId="ADAL" clId="{CAD790F5-A848-4B11-A2CA-67AE85DEC544}" dt="2023-04-03T05:08:12.711" v="16117" actId="14100"/>
          <ac:grpSpMkLst>
            <pc:docMk/>
            <pc:sldMk cId="3423977744" sldId="327"/>
            <ac:grpSpMk id="69" creationId="{23FC14B8-E760-4141-E2E2-ADAB7D34892F}"/>
          </ac:grpSpMkLst>
        </pc:grpChg>
        <pc:graphicFrameChg chg="del">
          <ac:chgData name="Elizabeth Adeyinfa" userId="567d8f85-17a2-4140-8655-964cdb905534" providerId="ADAL" clId="{CAD790F5-A848-4B11-A2CA-67AE85DEC544}" dt="2023-04-01T20:01:06.433" v="5984" actId="478"/>
          <ac:graphicFrameMkLst>
            <pc:docMk/>
            <pc:sldMk cId="3423977744" sldId="327"/>
            <ac:graphicFrameMk id="2" creationId="{65DCF8EC-D9E9-8325-A4E2-353D9087EA14}"/>
          </ac:graphicFrameMkLst>
        </pc:graphicFrameChg>
        <pc:cxnChg chg="add del">
          <ac:chgData name="Elizabeth Adeyinfa" userId="567d8f85-17a2-4140-8655-964cdb905534" providerId="ADAL" clId="{CAD790F5-A848-4B11-A2CA-67AE85DEC544}" dt="2023-04-03T04:08:38.205" v="15167" actId="478"/>
          <ac:cxnSpMkLst>
            <pc:docMk/>
            <pc:sldMk cId="3423977744" sldId="327"/>
            <ac:cxnSpMk id="30" creationId="{E624B66B-1D0C-1EC4-9078-3E8F7279B596}"/>
          </ac:cxnSpMkLst>
        </pc:cxnChg>
        <pc:cxnChg chg="add del mod topLvl">
          <ac:chgData name="Elizabeth Adeyinfa" userId="567d8f85-17a2-4140-8655-964cdb905534" providerId="ADAL" clId="{CAD790F5-A848-4B11-A2CA-67AE85DEC544}" dt="2023-04-03T04:35:05.848" v="15585" actId="478"/>
          <ac:cxnSpMkLst>
            <pc:docMk/>
            <pc:sldMk cId="3423977744" sldId="327"/>
            <ac:cxnSpMk id="38" creationId="{B37FE5ED-4AD3-B9B9-5347-15A804692F2B}"/>
          </ac:cxnSpMkLst>
        </pc:cxnChg>
        <pc:cxnChg chg="add mod ord">
          <ac:chgData name="Elizabeth Adeyinfa" userId="567d8f85-17a2-4140-8655-964cdb905534" providerId="ADAL" clId="{CAD790F5-A848-4B11-A2CA-67AE85DEC544}" dt="2023-04-03T14:56:07.909" v="18081" actId="1582"/>
          <ac:cxnSpMkLst>
            <pc:docMk/>
            <pc:sldMk cId="3423977744" sldId="327"/>
            <ac:cxnSpMk id="58" creationId="{09504AF1-6487-079D-B088-B52A556AF92C}"/>
          </ac:cxnSpMkLst>
        </pc:cxnChg>
        <pc:cxnChg chg="add del mod">
          <ac:chgData name="Elizabeth Adeyinfa" userId="567d8f85-17a2-4140-8655-964cdb905534" providerId="ADAL" clId="{CAD790F5-A848-4B11-A2CA-67AE85DEC544}" dt="2023-04-03T05:07:22.137" v="16106" actId="478"/>
          <ac:cxnSpMkLst>
            <pc:docMk/>
            <pc:sldMk cId="3423977744" sldId="327"/>
            <ac:cxnSpMk id="60" creationId="{98FA8FBB-3697-A084-F3DC-B996091253EF}"/>
          </ac:cxnSpMkLst>
        </pc:cxnChg>
        <pc:cxnChg chg="add del mod">
          <ac:chgData name="Elizabeth Adeyinfa" userId="567d8f85-17a2-4140-8655-964cdb905534" providerId="ADAL" clId="{CAD790F5-A848-4B11-A2CA-67AE85DEC544}" dt="2023-04-03T05:07:40.559" v="16110" actId="478"/>
          <ac:cxnSpMkLst>
            <pc:docMk/>
            <pc:sldMk cId="3423977744" sldId="327"/>
            <ac:cxnSpMk id="62" creationId="{87C345E5-9B37-CF08-5B8E-C9CC67E8A03B}"/>
          </ac:cxnSpMkLst>
        </pc:cxnChg>
        <pc:cxnChg chg="add del mod">
          <ac:chgData name="Elizabeth Adeyinfa" userId="567d8f85-17a2-4140-8655-964cdb905534" providerId="ADAL" clId="{CAD790F5-A848-4B11-A2CA-67AE85DEC544}" dt="2023-04-03T05:07:50.413" v="16111" actId="478"/>
          <ac:cxnSpMkLst>
            <pc:docMk/>
            <pc:sldMk cId="3423977744" sldId="327"/>
            <ac:cxnSpMk id="64" creationId="{7A665CE3-0C3D-E54D-FA1F-577974CB8308}"/>
          </ac:cxnSpMkLst>
        </pc:cxnChg>
        <pc:cxnChg chg="add mod">
          <ac:chgData name="Elizabeth Adeyinfa" userId="567d8f85-17a2-4140-8655-964cdb905534" providerId="ADAL" clId="{CAD790F5-A848-4B11-A2CA-67AE85DEC544}" dt="2023-04-03T14:56:07.909" v="18081" actId="1582"/>
          <ac:cxnSpMkLst>
            <pc:docMk/>
            <pc:sldMk cId="3423977744" sldId="327"/>
            <ac:cxnSpMk id="66" creationId="{20F15D47-B594-7A11-AADD-6AF5D4832235}"/>
          </ac:cxnSpMkLst>
        </pc:cxnChg>
        <pc:cxnChg chg="add mod ord">
          <ac:chgData name="Elizabeth Adeyinfa" userId="567d8f85-17a2-4140-8655-964cdb905534" providerId="ADAL" clId="{CAD790F5-A848-4B11-A2CA-67AE85DEC544}" dt="2023-04-03T05:25:08.118" v="16331" actId="14100"/>
          <ac:cxnSpMkLst>
            <pc:docMk/>
            <pc:sldMk cId="3423977744" sldId="327"/>
            <ac:cxnSpMk id="70" creationId="{08679276-5C03-69DA-F3A3-FED5E94780D4}"/>
          </ac:cxnSpMkLst>
        </pc:cxnChg>
        <pc:cxnChg chg="add mod ord">
          <ac:chgData name="Elizabeth Adeyinfa" userId="567d8f85-17a2-4140-8655-964cdb905534" providerId="ADAL" clId="{CAD790F5-A848-4B11-A2CA-67AE85DEC544}" dt="2023-04-03T05:25:11.566" v="16332" actId="14100"/>
          <ac:cxnSpMkLst>
            <pc:docMk/>
            <pc:sldMk cId="3423977744" sldId="327"/>
            <ac:cxnSpMk id="71" creationId="{6078BD58-C813-538A-5E1D-E1AE1CC2C023}"/>
          </ac:cxnSpMkLst>
        </pc:cxnChg>
        <pc:cxnChg chg="add mod ord">
          <ac:chgData name="Elizabeth Adeyinfa" userId="567d8f85-17a2-4140-8655-964cdb905534" providerId="ADAL" clId="{CAD790F5-A848-4B11-A2CA-67AE85DEC544}" dt="2023-04-03T14:56:07.909" v="18081" actId="1582"/>
          <ac:cxnSpMkLst>
            <pc:docMk/>
            <pc:sldMk cId="3423977744" sldId="327"/>
            <ac:cxnSpMk id="79" creationId="{3FCE6631-B744-042D-9689-37ED4EE9FD87}"/>
          </ac:cxnSpMkLst>
        </pc:cxnChg>
      </pc:sldChg>
      <pc:sldChg chg="addSp delSp modSp new mod modTransition modClrScheme modAnim chgLayout modNotesTx">
        <pc:chgData name="Elizabeth Adeyinfa" userId="567d8f85-17a2-4140-8655-964cdb905534" providerId="ADAL" clId="{CAD790F5-A848-4B11-A2CA-67AE85DEC544}" dt="2023-04-03T15:16:03.342" v="18528"/>
        <pc:sldMkLst>
          <pc:docMk/>
          <pc:sldMk cId="2354091986" sldId="328"/>
        </pc:sldMkLst>
        <pc:spChg chg="add mod">
          <ac:chgData name="Elizabeth Adeyinfa" userId="567d8f85-17a2-4140-8655-964cdb905534" providerId="ADAL" clId="{CAD790F5-A848-4B11-A2CA-67AE85DEC544}" dt="2023-04-03T02:16:26.980" v="14086" actId="208"/>
          <ac:spMkLst>
            <pc:docMk/>
            <pc:sldMk cId="2354091986" sldId="328"/>
            <ac:spMk id="2" creationId="{E8525346-B0EE-D939-EBB2-F73D53F2FB28}"/>
          </ac:spMkLst>
        </pc:spChg>
        <pc:spChg chg="del">
          <ac:chgData name="Elizabeth Adeyinfa" userId="567d8f85-17a2-4140-8655-964cdb905534" providerId="ADAL" clId="{CAD790F5-A848-4B11-A2CA-67AE85DEC544}" dt="2023-04-01T20:14:29.679" v="6230" actId="700"/>
          <ac:spMkLst>
            <pc:docMk/>
            <pc:sldMk cId="2354091986" sldId="328"/>
            <ac:spMk id="2" creationId="{E9AE8E2E-25FC-FD67-FCAC-2101AE1185F8}"/>
          </ac:spMkLst>
        </pc:spChg>
        <pc:spChg chg="add mod">
          <ac:chgData name="Elizabeth Adeyinfa" userId="567d8f85-17a2-4140-8655-964cdb905534" providerId="ADAL" clId="{CAD790F5-A848-4B11-A2CA-67AE85DEC544}" dt="2023-04-03T06:39:14.107" v="17128" actId="20577"/>
          <ac:spMkLst>
            <pc:docMk/>
            <pc:sldMk cId="2354091986" sldId="328"/>
            <ac:spMk id="3" creationId="{0B34936A-FFF3-6D9A-BC20-9F1D12CF33D9}"/>
          </ac:spMkLst>
        </pc:spChg>
        <pc:spChg chg="del">
          <ac:chgData name="Elizabeth Adeyinfa" userId="567d8f85-17a2-4140-8655-964cdb905534" providerId="ADAL" clId="{CAD790F5-A848-4B11-A2CA-67AE85DEC544}" dt="2023-04-01T20:14:29.679" v="6230" actId="700"/>
          <ac:spMkLst>
            <pc:docMk/>
            <pc:sldMk cId="2354091986" sldId="328"/>
            <ac:spMk id="3" creationId="{4B8B8199-E307-264A-1A7D-CD6DEEAE40E9}"/>
          </ac:spMkLst>
        </pc:spChg>
        <pc:spChg chg="add del mod">
          <ac:chgData name="Elizabeth Adeyinfa" userId="567d8f85-17a2-4140-8655-964cdb905534" providerId="ADAL" clId="{CAD790F5-A848-4B11-A2CA-67AE85DEC544}" dt="2023-04-03T15:10:14.238" v="18318" actId="478"/>
          <ac:spMkLst>
            <pc:docMk/>
            <pc:sldMk cId="2354091986" sldId="328"/>
            <ac:spMk id="5" creationId="{435F7C4D-7E75-2A70-5C1E-1A5B432B0658}"/>
          </ac:spMkLst>
        </pc:spChg>
        <pc:spChg chg="add del mod">
          <ac:chgData name="Elizabeth Adeyinfa" userId="567d8f85-17a2-4140-8655-964cdb905534" providerId="ADAL" clId="{CAD790F5-A848-4B11-A2CA-67AE85DEC544}" dt="2023-04-03T15:10:14.238" v="18318" actId="478"/>
          <ac:spMkLst>
            <pc:docMk/>
            <pc:sldMk cId="2354091986" sldId="328"/>
            <ac:spMk id="6" creationId="{5CF85FBE-7C27-8AE6-D63F-9AB22BB1ADBF}"/>
          </ac:spMkLst>
        </pc:spChg>
        <pc:spChg chg="add del mod">
          <ac:chgData name="Elizabeth Adeyinfa" userId="567d8f85-17a2-4140-8655-964cdb905534" providerId="ADAL" clId="{CAD790F5-A848-4B11-A2CA-67AE85DEC544}" dt="2023-04-02T14:59:31.796" v="12027" actId="478"/>
          <ac:spMkLst>
            <pc:docMk/>
            <pc:sldMk cId="2354091986" sldId="328"/>
            <ac:spMk id="7" creationId="{1399ED32-5D36-0BB1-AD75-CD24BB2F9E2A}"/>
          </ac:spMkLst>
        </pc:spChg>
        <pc:spChg chg="add mod">
          <ac:chgData name="Elizabeth Adeyinfa" userId="567d8f85-17a2-4140-8655-964cdb905534" providerId="ADAL" clId="{CAD790F5-A848-4B11-A2CA-67AE85DEC544}" dt="2023-04-03T15:10:26.986" v="18336" actId="20577"/>
          <ac:spMkLst>
            <pc:docMk/>
            <pc:sldMk cId="2354091986" sldId="328"/>
            <ac:spMk id="10" creationId="{DAE28BB8-39D9-4142-AD31-BF1CE6F21268}"/>
          </ac:spMkLst>
        </pc:spChg>
        <pc:spChg chg="add mod">
          <ac:chgData name="Elizabeth Adeyinfa" userId="567d8f85-17a2-4140-8655-964cdb905534" providerId="ADAL" clId="{CAD790F5-A848-4B11-A2CA-67AE85DEC544}" dt="2023-04-03T15:10:14.750" v="18319"/>
          <ac:spMkLst>
            <pc:docMk/>
            <pc:sldMk cId="2354091986" sldId="328"/>
            <ac:spMk id="11" creationId="{B270072A-D981-27BE-E41D-03BB6F87C014}"/>
          </ac:spMkLst>
        </pc:spChg>
        <pc:graphicFrameChg chg="add mod ord modGraphic">
          <ac:chgData name="Elizabeth Adeyinfa" userId="567d8f85-17a2-4140-8655-964cdb905534" providerId="ADAL" clId="{CAD790F5-A848-4B11-A2CA-67AE85DEC544}" dt="2023-04-03T07:23:19.471" v="17937" actId="13926"/>
          <ac:graphicFrameMkLst>
            <pc:docMk/>
            <pc:sldMk cId="2354091986" sldId="328"/>
            <ac:graphicFrameMk id="4" creationId="{9FA4AE22-4A48-F91A-DC3B-26295FD782C9}"/>
          </ac:graphicFrameMkLst>
        </pc:graphicFrameChg>
        <pc:cxnChg chg="add mod">
          <ac:chgData name="Elizabeth Adeyinfa" userId="567d8f85-17a2-4140-8655-964cdb905534" providerId="ADAL" clId="{CAD790F5-A848-4B11-A2CA-67AE85DEC544}" dt="2023-04-01T22:51:01.596" v="8451" actId="14100"/>
          <ac:cxnSpMkLst>
            <pc:docMk/>
            <pc:sldMk cId="2354091986" sldId="328"/>
            <ac:cxnSpMk id="8" creationId="{939E2640-CEB6-5FC1-EFB1-CFEB701607DD}"/>
          </ac:cxnSpMkLst>
        </pc:cxnChg>
        <pc:cxnChg chg="add mod">
          <ac:chgData name="Elizabeth Adeyinfa" userId="567d8f85-17a2-4140-8655-964cdb905534" providerId="ADAL" clId="{CAD790F5-A848-4B11-A2CA-67AE85DEC544}" dt="2023-04-01T22:51:01.596" v="8451" actId="14100"/>
          <ac:cxnSpMkLst>
            <pc:docMk/>
            <pc:sldMk cId="2354091986" sldId="328"/>
            <ac:cxnSpMk id="9" creationId="{09C51424-FDE8-BDA9-31CE-3B2C7E0A85E2}"/>
          </ac:cxnSpMkLst>
        </pc:cxnChg>
      </pc:sldChg>
      <pc:sldChg chg="addSp delSp modSp add mod ord modTransition modShow">
        <pc:chgData name="Elizabeth Adeyinfa" userId="567d8f85-17a2-4140-8655-964cdb905534" providerId="ADAL" clId="{CAD790F5-A848-4B11-A2CA-67AE85DEC544}" dt="2023-04-03T06:39:51.350" v="17145" actId="20577"/>
        <pc:sldMkLst>
          <pc:docMk/>
          <pc:sldMk cId="1732924615" sldId="329"/>
        </pc:sldMkLst>
        <pc:spChg chg="add mod">
          <ac:chgData name="Elizabeth Adeyinfa" userId="567d8f85-17a2-4140-8655-964cdb905534" providerId="ADAL" clId="{CAD790F5-A848-4B11-A2CA-67AE85DEC544}" dt="2023-04-03T06:39:51.350" v="17145" actId="20577"/>
          <ac:spMkLst>
            <pc:docMk/>
            <pc:sldMk cId="1732924615" sldId="329"/>
            <ac:spMk id="3" creationId="{CC0326CA-7CD6-A49E-749A-9E5C99ED08C1}"/>
          </ac:spMkLst>
        </pc:spChg>
        <pc:spChg chg="mod">
          <ac:chgData name="Elizabeth Adeyinfa" userId="567d8f85-17a2-4140-8655-964cdb905534" providerId="ADAL" clId="{CAD790F5-A848-4B11-A2CA-67AE85DEC544}" dt="2023-04-02T15:13:26.943" v="12131" actId="14100"/>
          <ac:spMkLst>
            <pc:docMk/>
            <pc:sldMk cId="1732924615" sldId="329"/>
            <ac:spMk id="5" creationId="{435F7C4D-7E75-2A70-5C1E-1A5B432B0658}"/>
          </ac:spMkLst>
        </pc:spChg>
        <pc:spChg chg="mod">
          <ac:chgData name="Elizabeth Adeyinfa" userId="567d8f85-17a2-4140-8655-964cdb905534" providerId="ADAL" clId="{CAD790F5-A848-4B11-A2CA-67AE85DEC544}" dt="2023-04-02T15:13:39.892" v="12155" actId="14100"/>
          <ac:spMkLst>
            <pc:docMk/>
            <pc:sldMk cId="1732924615" sldId="329"/>
            <ac:spMk id="6" creationId="{5CF85FBE-7C27-8AE6-D63F-9AB22BB1ADBF}"/>
          </ac:spMkLst>
        </pc:spChg>
        <pc:graphicFrameChg chg="add mod modGraphic">
          <ac:chgData name="Elizabeth Adeyinfa" userId="567d8f85-17a2-4140-8655-964cdb905534" providerId="ADAL" clId="{CAD790F5-A848-4B11-A2CA-67AE85DEC544}" dt="2023-04-02T15:26:33.104" v="12251"/>
          <ac:graphicFrameMkLst>
            <pc:docMk/>
            <pc:sldMk cId="1732924615" sldId="329"/>
            <ac:graphicFrameMk id="2" creationId="{0177FFAB-F083-FA69-8995-BE72B80C1DF8}"/>
          </ac:graphicFrameMkLst>
        </pc:graphicFrameChg>
        <pc:graphicFrameChg chg="add del mod">
          <ac:chgData name="Elizabeth Adeyinfa" userId="567d8f85-17a2-4140-8655-964cdb905534" providerId="ADAL" clId="{CAD790F5-A848-4B11-A2CA-67AE85DEC544}" dt="2023-04-01T21:31:45.423" v="7283" actId="478"/>
          <ac:graphicFrameMkLst>
            <pc:docMk/>
            <pc:sldMk cId="1732924615" sldId="329"/>
            <ac:graphicFrameMk id="2" creationId="{EF0B2E31-9BBC-DD6C-AB09-D6FC01288572}"/>
          </ac:graphicFrameMkLst>
        </pc:graphicFrameChg>
        <pc:graphicFrameChg chg="add del mod modGraphic">
          <ac:chgData name="Elizabeth Adeyinfa" userId="567d8f85-17a2-4140-8655-964cdb905534" providerId="ADAL" clId="{CAD790F5-A848-4B11-A2CA-67AE85DEC544}" dt="2023-04-01T21:44:12.769" v="7299" actId="478"/>
          <ac:graphicFrameMkLst>
            <pc:docMk/>
            <pc:sldMk cId="1732924615" sldId="329"/>
            <ac:graphicFrameMk id="3" creationId="{D5AA0C4D-AFA6-BF59-BA2A-AF834838B273}"/>
          </ac:graphicFrameMkLst>
        </pc:graphicFrameChg>
        <pc:graphicFrameChg chg="add del mod">
          <ac:chgData name="Elizabeth Adeyinfa" userId="567d8f85-17a2-4140-8655-964cdb905534" providerId="ADAL" clId="{CAD790F5-A848-4B11-A2CA-67AE85DEC544}" dt="2023-04-02T15:08:23.768" v="12086" actId="478"/>
          <ac:graphicFrameMkLst>
            <pc:docMk/>
            <pc:sldMk cId="1732924615" sldId="329"/>
            <ac:graphicFrameMk id="3" creationId="{DDEC7FB0-E0C3-CD07-E3C4-620431C4C7E0}"/>
          </ac:graphicFrameMkLst>
        </pc:graphicFrameChg>
        <pc:graphicFrameChg chg="del mod modGraphic">
          <ac:chgData name="Elizabeth Adeyinfa" userId="567d8f85-17a2-4140-8655-964cdb905534" providerId="ADAL" clId="{CAD790F5-A848-4B11-A2CA-67AE85DEC544}" dt="2023-04-02T15:00:00.788" v="12028" actId="478"/>
          <ac:graphicFrameMkLst>
            <pc:docMk/>
            <pc:sldMk cId="1732924615" sldId="329"/>
            <ac:graphicFrameMk id="4" creationId="{9FA4AE22-4A48-F91A-DC3B-26295FD782C9}"/>
          </ac:graphicFrameMkLst>
        </pc:graphicFrameChg>
      </pc:sldChg>
      <pc:sldChg chg="addSp modSp del mod modShow modCm modNotesTx">
        <pc:chgData name="Elizabeth Adeyinfa" userId="567d8f85-17a2-4140-8655-964cdb905534" providerId="ADAL" clId="{CAD790F5-A848-4B11-A2CA-67AE85DEC544}" dt="2023-04-03T02:42:21.067" v="14324" actId="47"/>
        <pc:sldMkLst>
          <pc:docMk/>
          <pc:sldMk cId="2573047928" sldId="330"/>
        </pc:sldMkLst>
        <pc:spChg chg="add mod">
          <ac:chgData name="Elizabeth Adeyinfa" userId="567d8f85-17a2-4140-8655-964cdb905534" providerId="ADAL" clId="{CAD790F5-A848-4B11-A2CA-67AE85DEC544}" dt="2023-04-01T22:01:16.735" v="7832" actId="1076"/>
          <ac:spMkLst>
            <pc:docMk/>
            <pc:sldMk cId="2573047928" sldId="330"/>
            <ac:spMk id="2" creationId="{E0E284E3-6A24-7C62-58C5-46AC5703ABD7}"/>
          </ac:spMkLst>
        </pc:spChg>
        <pc:extLst>
          <p:ext xmlns:p="http://schemas.openxmlformats.org/presentationml/2006/main" uri="{D6D511B9-2390-475A-947B-AFAB55BFBCF1}">
            <pc226:cmChg xmlns:pc226="http://schemas.microsoft.com/office/powerpoint/2022/06/main/command" chg="">
              <pc226:chgData name="Elizabeth Adeyinfa" userId="567d8f85-17a2-4140-8655-964cdb905534" providerId="ADAL" clId="{CAD790F5-A848-4B11-A2CA-67AE85DEC544}" dt="2023-04-02T18:31:38.067" v="13036"/>
              <pc2:cmMkLst xmlns:pc2="http://schemas.microsoft.com/office/powerpoint/2019/9/main/command">
                <pc:docMk/>
                <pc:sldMk cId="2573047928" sldId="330"/>
                <pc2:cmMk id="{F3E8B7A3-939E-4918-9B01-AE497C00DB4F}"/>
              </pc2:cmMkLst>
              <pc226:cmRplyChg chg="add">
                <pc226:chgData name="Elizabeth Adeyinfa" userId="567d8f85-17a2-4140-8655-964cdb905534" providerId="ADAL" clId="{CAD790F5-A848-4B11-A2CA-67AE85DEC544}" dt="2023-04-02T18:31:38.067" v="13036"/>
                <pc2:cmRplyMkLst xmlns:pc2="http://schemas.microsoft.com/office/powerpoint/2019/9/main/command">
                  <pc:docMk/>
                  <pc:sldMk cId="2573047928" sldId="330"/>
                  <pc2:cmMk id="{F3E8B7A3-939E-4918-9B01-AE497C00DB4F}"/>
                  <pc2:cmRplyMk id="{48FF801E-43DD-40ED-A278-72C16199166E}"/>
                </pc2:cmRplyMkLst>
              </pc226:cmRplyChg>
            </pc226:cmChg>
          </p:ext>
        </pc:extLst>
      </pc:sldChg>
      <pc:sldChg chg="addSp delSp modSp mod modTransition modClrScheme modAnim chgLayout">
        <pc:chgData name="Elizabeth Adeyinfa" userId="567d8f85-17a2-4140-8655-964cdb905534" providerId="ADAL" clId="{CAD790F5-A848-4B11-A2CA-67AE85DEC544}" dt="2023-04-03T06:38:56.709" v="17122" actId="20577"/>
        <pc:sldMkLst>
          <pc:docMk/>
          <pc:sldMk cId="1137724227" sldId="332"/>
        </pc:sldMkLst>
        <pc:spChg chg="add mod">
          <ac:chgData name="Elizabeth Adeyinfa" userId="567d8f85-17a2-4140-8655-964cdb905534" providerId="ADAL" clId="{CAD790F5-A848-4B11-A2CA-67AE85DEC544}" dt="2023-04-02T18:24:05.817" v="12995" actId="14100"/>
          <ac:spMkLst>
            <pc:docMk/>
            <pc:sldMk cId="1137724227" sldId="332"/>
            <ac:spMk id="2" creationId="{F6B33220-B31A-B1CA-4DDA-3950957D66B7}"/>
          </ac:spMkLst>
        </pc:spChg>
        <pc:spChg chg="del mod ord">
          <ac:chgData name="Elizabeth Adeyinfa" userId="567d8f85-17a2-4140-8655-964cdb905534" providerId="ADAL" clId="{CAD790F5-A848-4B11-A2CA-67AE85DEC544}" dt="2023-04-02T15:31:48.767" v="12290" actId="478"/>
          <ac:spMkLst>
            <pc:docMk/>
            <pc:sldMk cId="1137724227" sldId="332"/>
            <ac:spMk id="3" creationId="{A8F7F952-0FDC-6882-8428-9D413D58E134}"/>
          </ac:spMkLst>
        </pc:spChg>
        <pc:spChg chg="add mod">
          <ac:chgData name="Elizabeth Adeyinfa" userId="567d8f85-17a2-4140-8655-964cdb905534" providerId="ADAL" clId="{CAD790F5-A848-4B11-A2CA-67AE85DEC544}" dt="2023-04-02T15:31:17.734" v="12271"/>
          <ac:spMkLst>
            <pc:docMk/>
            <pc:sldMk cId="1137724227" sldId="332"/>
            <ac:spMk id="4" creationId="{F9296931-1535-CBE2-A675-58B9A79602C4}"/>
          </ac:spMkLst>
        </pc:spChg>
        <pc:spChg chg="del">
          <ac:chgData name="Elizabeth Adeyinfa" userId="567d8f85-17a2-4140-8655-964cdb905534" providerId="ADAL" clId="{CAD790F5-A848-4B11-A2CA-67AE85DEC544}" dt="2023-04-02T00:59:14.684" v="11528" actId="478"/>
          <ac:spMkLst>
            <pc:docMk/>
            <pc:sldMk cId="1137724227" sldId="332"/>
            <ac:spMk id="5" creationId="{8172FE59-356C-128B-7450-7D0465B59A57}"/>
          </ac:spMkLst>
        </pc:spChg>
        <pc:spChg chg="del mod">
          <ac:chgData name="Elizabeth Adeyinfa" userId="567d8f85-17a2-4140-8655-964cdb905534" providerId="ADAL" clId="{CAD790F5-A848-4B11-A2CA-67AE85DEC544}" dt="2023-04-02T18:24:09.906" v="12997" actId="478"/>
          <ac:spMkLst>
            <pc:docMk/>
            <pc:sldMk cId="1137724227" sldId="332"/>
            <ac:spMk id="9" creationId="{20133699-5EC0-4002-53D8-64AA410AEB84}"/>
          </ac:spMkLst>
        </pc:spChg>
        <pc:spChg chg="mod topLvl">
          <ac:chgData name="Elizabeth Adeyinfa" userId="567d8f85-17a2-4140-8655-964cdb905534" providerId="ADAL" clId="{CAD790F5-A848-4B11-A2CA-67AE85DEC544}" dt="2023-04-03T05:16:37.119" v="16265" actId="1035"/>
          <ac:spMkLst>
            <pc:docMk/>
            <pc:sldMk cId="1137724227" sldId="332"/>
            <ac:spMk id="9" creationId="{3F4BEA19-6B94-8DD8-FF1B-E377E42BFB5B}"/>
          </ac:spMkLst>
        </pc:spChg>
        <pc:spChg chg="mod topLvl">
          <ac:chgData name="Elizabeth Adeyinfa" userId="567d8f85-17a2-4140-8655-964cdb905534" providerId="ADAL" clId="{CAD790F5-A848-4B11-A2CA-67AE85DEC544}" dt="2023-04-03T05:19:35.912" v="16310" actId="20577"/>
          <ac:spMkLst>
            <pc:docMk/>
            <pc:sldMk cId="1137724227" sldId="332"/>
            <ac:spMk id="10" creationId="{F3E37619-3480-5F96-6FDE-ABDFE1A0C9A0}"/>
          </ac:spMkLst>
        </pc:spChg>
        <pc:spChg chg="mod topLvl">
          <ac:chgData name="Elizabeth Adeyinfa" userId="567d8f85-17a2-4140-8655-964cdb905534" providerId="ADAL" clId="{CAD790F5-A848-4B11-A2CA-67AE85DEC544}" dt="2023-04-03T05:16:43.741" v="16274" actId="1036"/>
          <ac:spMkLst>
            <pc:docMk/>
            <pc:sldMk cId="1137724227" sldId="332"/>
            <ac:spMk id="11" creationId="{4D26DF8B-CC54-90CC-AAED-7D6024B12EA6}"/>
          </ac:spMkLst>
        </pc:spChg>
        <pc:spChg chg="mod topLvl">
          <ac:chgData name="Elizabeth Adeyinfa" userId="567d8f85-17a2-4140-8655-964cdb905534" providerId="ADAL" clId="{CAD790F5-A848-4B11-A2CA-67AE85DEC544}" dt="2023-04-03T05:16:37.119" v="16265" actId="1035"/>
          <ac:spMkLst>
            <pc:docMk/>
            <pc:sldMk cId="1137724227" sldId="332"/>
            <ac:spMk id="12" creationId="{C1697A41-FB40-45D2-0B9A-693F0B19A3FE}"/>
          </ac:spMkLst>
        </pc:spChg>
        <pc:spChg chg="mod topLvl">
          <ac:chgData name="Elizabeth Adeyinfa" userId="567d8f85-17a2-4140-8655-964cdb905534" providerId="ADAL" clId="{CAD790F5-A848-4B11-A2CA-67AE85DEC544}" dt="2023-04-03T05:19:05.114" v="16309" actId="948"/>
          <ac:spMkLst>
            <pc:docMk/>
            <pc:sldMk cId="1137724227" sldId="332"/>
            <ac:spMk id="13" creationId="{E275B847-081E-8C49-242F-B8F6E2596506}"/>
          </ac:spMkLst>
        </pc:spChg>
        <pc:spChg chg="mod topLvl">
          <ac:chgData name="Elizabeth Adeyinfa" userId="567d8f85-17a2-4140-8655-964cdb905534" providerId="ADAL" clId="{CAD790F5-A848-4B11-A2CA-67AE85DEC544}" dt="2023-04-03T05:16:43.741" v="16274" actId="1036"/>
          <ac:spMkLst>
            <pc:docMk/>
            <pc:sldMk cId="1137724227" sldId="332"/>
            <ac:spMk id="14" creationId="{500436F3-D72F-688F-D3B2-FC5E4D1A4CAD}"/>
          </ac:spMkLst>
        </pc:spChg>
        <pc:spChg chg="add mod">
          <ac:chgData name="Elizabeth Adeyinfa" userId="567d8f85-17a2-4140-8655-964cdb905534" providerId="ADAL" clId="{CAD790F5-A848-4B11-A2CA-67AE85DEC544}" dt="2023-04-03T06:38:56.709" v="17122" actId="20577"/>
          <ac:spMkLst>
            <pc:docMk/>
            <pc:sldMk cId="1137724227" sldId="332"/>
            <ac:spMk id="15" creationId="{9C574A6A-1C4A-D620-7EBA-98C853F54A09}"/>
          </ac:spMkLst>
        </pc:spChg>
        <pc:grpChg chg="add del mod">
          <ac:chgData name="Elizabeth Adeyinfa" userId="567d8f85-17a2-4140-8655-964cdb905534" providerId="ADAL" clId="{CAD790F5-A848-4B11-A2CA-67AE85DEC544}" dt="2023-04-03T05:13:02.689" v="16208" actId="165"/>
          <ac:grpSpMkLst>
            <pc:docMk/>
            <pc:sldMk cId="1137724227" sldId="332"/>
            <ac:grpSpMk id="8" creationId="{D46988FD-AC73-1173-BF5E-A00B535AA2A3}"/>
          </ac:grpSpMkLst>
        </pc:grpChg>
        <pc:graphicFrameChg chg="add del mod modGraphic">
          <ac:chgData name="Elizabeth Adeyinfa" userId="567d8f85-17a2-4140-8655-964cdb905534" providerId="ADAL" clId="{CAD790F5-A848-4B11-A2CA-67AE85DEC544}" dt="2023-04-03T05:16:28.944" v="16252" actId="478"/>
          <ac:graphicFrameMkLst>
            <pc:docMk/>
            <pc:sldMk cId="1137724227" sldId="332"/>
            <ac:graphicFrameMk id="3" creationId="{D29109F4-DE85-45CB-C2F3-A1F8F738050E}"/>
          </ac:graphicFrameMkLst>
        </pc:graphicFrameChg>
        <pc:cxnChg chg="add mod ord">
          <ac:chgData name="Elizabeth Adeyinfa" userId="567d8f85-17a2-4140-8655-964cdb905534" providerId="ADAL" clId="{CAD790F5-A848-4B11-A2CA-67AE85DEC544}" dt="2023-04-02T18:28:26.976" v="13027" actId="167"/>
          <ac:cxnSpMkLst>
            <pc:docMk/>
            <pc:sldMk cId="1137724227" sldId="332"/>
            <ac:cxnSpMk id="5" creationId="{357FAF19-0052-0392-8D24-C447D942275C}"/>
          </ac:cxnSpMkLst>
        </pc:cxnChg>
        <pc:cxnChg chg="add mod ord">
          <ac:chgData name="Elizabeth Adeyinfa" userId="567d8f85-17a2-4140-8655-964cdb905534" providerId="ADAL" clId="{CAD790F5-A848-4B11-A2CA-67AE85DEC544}" dt="2023-04-03T05:12:09.919" v="16195" actId="14100"/>
          <ac:cxnSpMkLst>
            <pc:docMk/>
            <pc:sldMk cId="1137724227" sldId="332"/>
            <ac:cxnSpMk id="6" creationId="{5C3F08A7-8D1F-A008-5228-D2837048E748}"/>
          </ac:cxnSpMkLst>
        </pc:cxnChg>
      </pc:sldChg>
      <pc:sldChg chg="del mod modShow">
        <pc:chgData name="Elizabeth Adeyinfa" userId="567d8f85-17a2-4140-8655-964cdb905534" providerId="ADAL" clId="{CAD790F5-A848-4B11-A2CA-67AE85DEC544}" dt="2023-04-02T18:28:02.942" v="13025" actId="47"/>
        <pc:sldMkLst>
          <pc:docMk/>
          <pc:sldMk cId="479490710" sldId="333"/>
        </pc:sldMkLst>
      </pc:sldChg>
      <pc:sldChg chg="add del">
        <pc:chgData name="Elizabeth Adeyinfa" userId="567d8f85-17a2-4140-8655-964cdb905534" providerId="ADAL" clId="{CAD790F5-A848-4B11-A2CA-67AE85DEC544}" dt="2023-04-01T21:59:24.059" v="7703" actId="47"/>
        <pc:sldMkLst>
          <pc:docMk/>
          <pc:sldMk cId="1109212040" sldId="334"/>
        </pc:sldMkLst>
      </pc:sldChg>
      <pc:sldChg chg="addSp delSp modSp add mod ord modTransition">
        <pc:chgData name="Elizabeth Adeyinfa" userId="567d8f85-17a2-4140-8655-964cdb905534" providerId="ADAL" clId="{CAD790F5-A848-4B11-A2CA-67AE85DEC544}" dt="2023-04-03T06:40:04.427" v="17155" actId="20577"/>
        <pc:sldMkLst>
          <pc:docMk/>
          <pc:sldMk cId="2923184252" sldId="334"/>
        </pc:sldMkLst>
        <pc:spChg chg="add mod">
          <ac:chgData name="Elizabeth Adeyinfa" userId="567d8f85-17a2-4140-8655-964cdb905534" providerId="ADAL" clId="{CAD790F5-A848-4B11-A2CA-67AE85DEC544}" dt="2023-04-03T06:40:04.427" v="17155" actId="20577"/>
          <ac:spMkLst>
            <pc:docMk/>
            <pc:sldMk cId="2923184252" sldId="334"/>
            <ac:spMk id="3" creationId="{74B1497E-9CAB-670C-6C11-F453EC154A7E}"/>
          </ac:spMkLst>
        </pc:spChg>
        <pc:spChg chg="del">
          <ac:chgData name="Elizabeth Adeyinfa" userId="567d8f85-17a2-4140-8655-964cdb905534" providerId="ADAL" clId="{CAD790F5-A848-4B11-A2CA-67AE85DEC544}" dt="2023-04-01T22:41:28.361" v="8391" actId="478"/>
          <ac:spMkLst>
            <pc:docMk/>
            <pc:sldMk cId="2923184252" sldId="334"/>
            <ac:spMk id="3" creationId="{F8DE9E54-DA66-1B94-1889-F010DB69BE88}"/>
          </ac:spMkLst>
        </pc:spChg>
        <pc:spChg chg="del mod">
          <ac:chgData name="Elizabeth Adeyinfa" userId="567d8f85-17a2-4140-8655-964cdb905534" providerId="ADAL" clId="{CAD790F5-A848-4B11-A2CA-67AE85DEC544}" dt="2023-04-01T22:35:11.138" v="8327" actId="478"/>
          <ac:spMkLst>
            <pc:docMk/>
            <pc:sldMk cId="2923184252" sldId="334"/>
            <ac:spMk id="4" creationId="{7AA3B6FD-B94A-4595-643C-6CF37C0391C3}"/>
          </ac:spMkLst>
        </pc:spChg>
        <pc:spChg chg="del mod">
          <ac:chgData name="Elizabeth Adeyinfa" userId="567d8f85-17a2-4140-8655-964cdb905534" providerId="ADAL" clId="{CAD790F5-A848-4B11-A2CA-67AE85DEC544}" dt="2023-04-01T22:35:15.275" v="8328" actId="478"/>
          <ac:spMkLst>
            <pc:docMk/>
            <pc:sldMk cId="2923184252" sldId="334"/>
            <ac:spMk id="5" creationId="{0A49FFA8-80B2-A4FB-9937-E81F5AF01F92}"/>
          </ac:spMkLst>
        </pc:spChg>
        <pc:spChg chg="del mod">
          <ac:chgData name="Elizabeth Adeyinfa" userId="567d8f85-17a2-4140-8655-964cdb905534" providerId="ADAL" clId="{CAD790F5-A848-4B11-A2CA-67AE85DEC544}" dt="2023-04-01T22:35:17.318" v="8329" actId="478"/>
          <ac:spMkLst>
            <pc:docMk/>
            <pc:sldMk cId="2923184252" sldId="334"/>
            <ac:spMk id="6" creationId="{0799844C-8CB8-D433-8DC5-73989E9EEE6F}"/>
          </ac:spMkLst>
        </pc:spChg>
        <pc:spChg chg="del mod">
          <ac:chgData name="Elizabeth Adeyinfa" userId="567d8f85-17a2-4140-8655-964cdb905534" providerId="ADAL" clId="{CAD790F5-A848-4B11-A2CA-67AE85DEC544}" dt="2023-04-01T22:35:11.138" v="8327" actId="478"/>
          <ac:spMkLst>
            <pc:docMk/>
            <pc:sldMk cId="2923184252" sldId="334"/>
            <ac:spMk id="8" creationId="{1E18235A-2855-FB07-F477-AE90241A9C55}"/>
          </ac:spMkLst>
        </pc:spChg>
        <pc:spChg chg="del mod">
          <ac:chgData name="Elizabeth Adeyinfa" userId="567d8f85-17a2-4140-8655-964cdb905534" providerId="ADAL" clId="{CAD790F5-A848-4B11-A2CA-67AE85DEC544}" dt="2023-04-01T22:35:11.138" v="8327" actId="478"/>
          <ac:spMkLst>
            <pc:docMk/>
            <pc:sldMk cId="2923184252" sldId="334"/>
            <ac:spMk id="9" creationId="{930C415C-FB46-1975-F02F-31E5DB12EB7F}"/>
          </ac:spMkLst>
        </pc:spChg>
        <pc:spChg chg="del mod">
          <ac:chgData name="Elizabeth Adeyinfa" userId="567d8f85-17a2-4140-8655-964cdb905534" providerId="ADAL" clId="{CAD790F5-A848-4B11-A2CA-67AE85DEC544}" dt="2023-04-01T22:35:11.138" v="8327" actId="478"/>
          <ac:spMkLst>
            <pc:docMk/>
            <pc:sldMk cId="2923184252" sldId="334"/>
            <ac:spMk id="10" creationId="{1CE0E5E4-C285-0940-CF74-B7034969B6F1}"/>
          </ac:spMkLst>
        </pc:spChg>
        <pc:spChg chg="del mod">
          <ac:chgData name="Elizabeth Adeyinfa" userId="567d8f85-17a2-4140-8655-964cdb905534" providerId="ADAL" clId="{CAD790F5-A848-4B11-A2CA-67AE85DEC544}" dt="2023-04-01T22:35:11.138" v="8327" actId="478"/>
          <ac:spMkLst>
            <pc:docMk/>
            <pc:sldMk cId="2923184252" sldId="334"/>
            <ac:spMk id="11" creationId="{5EA5BE34-BE04-B5E2-EFA0-B4D5DBE665B3}"/>
          </ac:spMkLst>
        </pc:spChg>
        <pc:spChg chg="del mod">
          <ac:chgData name="Elizabeth Adeyinfa" userId="567d8f85-17a2-4140-8655-964cdb905534" providerId="ADAL" clId="{CAD790F5-A848-4B11-A2CA-67AE85DEC544}" dt="2023-04-01T22:35:15.275" v="8328" actId="478"/>
          <ac:spMkLst>
            <pc:docMk/>
            <pc:sldMk cId="2923184252" sldId="334"/>
            <ac:spMk id="12" creationId="{483159BA-862E-9D24-F713-CB7834CDB3D8}"/>
          </ac:spMkLst>
        </pc:spChg>
        <pc:spChg chg="del mod">
          <ac:chgData name="Elizabeth Adeyinfa" userId="567d8f85-17a2-4140-8655-964cdb905534" providerId="ADAL" clId="{CAD790F5-A848-4B11-A2CA-67AE85DEC544}" dt="2023-04-01T22:35:19.748" v="8330" actId="478"/>
          <ac:spMkLst>
            <pc:docMk/>
            <pc:sldMk cId="2923184252" sldId="334"/>
            <ac:spMk id="16" creationId="{A2DD9821-1FD0-C9F1-69DF-1D27654A80B0}"/>
          </ac:spMkLst>
        </pc:spChg>
        <pc:spChg chg="del mod">
          <ac:chgData name="Elizabeth Adeyinfa" userId="567d8f85-17a2-4140-8655-964cdb905534" providerId="ADAL" clId="{CAD790F5-A848-4B11-A2CA-67AE85DEC544}" dt="2023-04-01T22:35:15.275" v="8328" actId="478"/>
          <ac:spMkLst>
            <pc:docMk/>
            <pc:sldMk cId="2923184252" sldId="334"/>
            <ac:spMk id="17" creationId="{671A95DA-4C71-4014-6FF8-43182F7FF763}"/>
          </ac:spMkLst>
        </pc:spChg>
        <pc:spChg chg="del mod">
          <ac:chgData name="Elizabeth Adeyinfa" userId="567d8f85-17a2-4140-8655-964cdb905534" providerId="ADAL" clId="{CAD790F5-A848-4B11-A2CA-67AE85DEC544}" dt="2023-04-01T22:39:25.791" v="8367" actId="478"/>
          <ac:spMkLst>
            <pc:docMk/>
            <pc:sldMk cId="2923184252" sldId="334"/>
            <ac:spMk id="18" creationId="{65AD1739-B46E-983B-2985-82F97B54FFF2}"/>
          </ac:spMkLst>
        </pc:spChg>
        <pc:spChg chg="del mod">
          <ac:chgData name="Elizabeth Adeyinfa" userId="567d8f85-17a2-4140-8655-964cdb905534" providerId="ADAL" clId="{CAD790F5-A848-4B11-A2CA-67AE85DEC544}" dt="2023-04-01T22:35:15.275" v="8328" actId="478"/>
          <ac:spMkLst>
            <pc:docMk/>
            <pc:sldMk cId="2923184252" sldId="334"/>
            <ac:spMk id="19" creationId="{78D64BE1-D419-0371-6153-16C83515A948}"/>
          </ac:spMkLst>
        </pc:spChg>
        <pc:spChg chg="del mod">
          <ac:chgData name="Elizabeth Adeyinfa" userId="567d8f85-17a2-4140-8655-964cdb905534" providerId="ADAL" clId="{CAD790F5-A848-4B11-A2CA-67AE85DEC544}" dt="2023-04-01T22:39:25.791" v="8367" actId="478"/>
          <ac:spMkLst>
            <pc:docMk/>
            <pc:sldMk cId="2923184252" sldId="334"/>
            <ac:spMk id="20" creationId="{944661F3-74F2-5D88-BBEA-5D7BF2527199}"/>
          </ac:spMkLst>
        </pc:spChg>
        <pc:spChg chg="del mod">
          <ac:chgData name="Elizabeth Adeyinfa" userId="567d8f85-17a2-4140-8655-964cdb905534" providerId="ADAL" clId="{CAD790F5-A848-4B11-A2CA-67AE85DEC544}" dt="2023-04-01T22:35:15.275" v="8328" actId="478"/>
          <ac:spMkLst>
            <pc:docMk/>
            <pc:sldMk cId="2923184252" sldId="334"/>
            <ac:spMk id="21" creationId="{F1FC3D56-AED4-FDA0-276D-4E40F6277154}"/>
          </ac:spMkLst>
        </pc:spChg>
        <pc:spChg chg="del mod">
          <ac:chgData name="Elizabeth Adeyinfa" userId="567d8f85-17a2-4140-8655-964cdb905534" providerId="ADAL" clId="{CAD790F5-A848-4B11-A2CA-67AE85DEC544}" dt="2023-04-01T22:39:25.791" v="8367" actId="478"/>
          <ac:spMkLst>
            <pc:docMk/>
            <pc:sldMk cId="2923184252" sldId="334"/>
            <ac:spMk id="22" creationId="{DA95B09B-5B05-0355-8DC7-74F7EB6ED324}"/>
          </ac:spMkLst>
        </pc:spChg>
        <pc:graphicFrameChg chg="add mod modGraphic">
          <ac:chgData name="Elizabeth Adeyinfa" userId="567d8f85-17a2-4140-8655-964cdb905534" providerId="ADAL" clId="{CAD790F5-A848-4B11-A2CA-67AE85DEC544}" dt="2023-04-03T05:42:19.453" v="16465" actId="207"/>
          <ac:graphicFrameMkLst>
            <pc:docMk/>
            <pc:sldMk cId="2923184252" sldId="334"/>
            <ac:graphicFrameMk id="13" creationId="{D6672BB1-FCAC-E477-6B97-A1962AE7BD4D}"/>
          </ac:graphicFrameMkLst>
        </pc:graphicFrameChg>
      </pc:sldChg>
      <pc:sldChg chg="addSp delSp modSp mod modTransition modClrScheme chgLayout">
        <pc:chgData name="Elizabeth Adeyinfa" userId="567d8f85-17a2-4140-8655-964cdb905534" providerId="ADAL" clId="{CAD790F5-A848-4B11-A2CA-67AE85DEC544}" dt="2023-04-03T15:08:30.581" v="18240" actId="14100"/>
        <pc:sldMkLst>
          <pc:docMk/>
          <pc:sldMk cId="0" sldId="335"/>
        </pc:sldMkLst>
        <pc:spChg chg="add mod">
          <ac:chgData name="Elizabeth Adeyinfa" userId="567d8f85-17a2-4140-8655-964cdb905534" providerId="ADAL" clId="{CAD790F5-A848-4B11-A2CA-67AE85DEC544}" dt="2023-04-03T14:54:35.334" v="18076" actId="20577"/>
          <ac:spMkLst>
            <pc:docMk/>
            <pc:sldMk cId="0" sldId="335"/>
            <ac:spMk id="2" creationId="{85048AA3-9A63-E03A-4DDE-464990836944}"/>
          </ac:spMkLst>
        </pc:spChg>
        <pc:spChg chg="add mod">
          <ac:chgData name="Elizabeth Adeyinfa" userId="567d8f85-17a2-4140-8655-964cdb905534" providerId="ADAL" clId="{CAD790F5-A848-4B11-A2CA-67AE85DEC544}" dt="2023-04-03T15:08:30.581" v="18240" actId="14100"/>
          <ac:spMkLst>
            <pc:docMk/>
            <pc:sldMk cId="0" sldId="335"/>
            <ac:spMk id="4" creationId="{6F11A9AA-FD16-9119-BAB8-8C0AA0B95940}"/>
          </ac:spMkLst>
        </pc:spChg>
        <pc:spChg chg="add mod">
          <ac:chgData name="Elizabeth Adeyinfa" userId="567d8f85-17a2-4140-8655-964cdb905534" providerId="ADAL" clId="{CAD790F5-A848-4B11-A2CA-67AE85DEC544}" dt="2023-04-03T03:55:23.720" v="14875" actId="1035"/>
          <ac:spMkLst>
            <pc:docMk/>
            <pc:sldMk cId="0" sldId="335"/>
            <ac:spMk id="8" creationId="{70B11EF2-FB75-81AB-9B6F-73E374F18DA8}"/>
          </ac:spMkLst>
        </pc:spChg>
        <pc:spChg chg="add mod">
          <ac:chgData name="Elizabeth Adeyinfa" userId="567d8f85-17a2-4140-8655-964cdb905534" providerId="ADAL" clId="{CAD790F5-A848-4B11-A2CA-67AE85DEC544}" dt="2023-04-03T03:55:23.720" v="14875" actId="1035"/>
          <ac:spMkLst>
            <pc:docMk/>
            <pc:sldMk cId="0" sldId="335"/>
            <ac:spMk id="9" creationId="{2DA338BF-AC5F-5041-7F44-7D2DC71075C9}"/>
          </ac:spMkLst>
        </pc:spChg>
        <pc:spChg chg="add mod">
          <ac:chgData name="Elizabeth Adeyinfa" userId="567d8f85-17a2-4140-8655-964cdb905534" providerId="ADAL" clId="{CAD790F5-A848-4B11-A2CA-67AE85DEC544}" dt="2023-04-03T03:55:23.720" v="14875" actId="1035"/>
          <ac:spMkLst>
            <pc:docMk/>
            <pc:sldMk cId="0" sldId="335"/>
            <ac:spMk id="10" creationId="{D89FF41C-BD93-428F-B337-CD5BC144AEB0}"/>
          </ac:spMkLst>
        </pc:spChg>
        <pc:spChg chg="add mod">
          <ac:chgData name="Elizabeth Adeyinfa" userId="567d8f85-17a2-4140-8655-964cdb905534" providerId="ADAL" clId="{CAD790F5-A848-4B11-A2CA-67AE85DEC544}" dt="2023-04-03T03:55:23.720" v="14875" actId="1035"/>
          <ac:spMkLst>
            <pc:docMk/>
            <pc:sldMk cId="0" sldId="335"/>
            <ac:spMk id="11" creationId="{2139449B-DDCB-32E2-F042-2F21BF0A8978}"/>
          </ac:spMkLst>
        </pc:spChg>
        <pc:spChg chg="add mod">
          <ac:chgData name="Elizabeth Adeyinfa" userId="567d8f85-17a2-4140-8655-964cdb905534" providerId="ADAL" clId="{CAD790F5-A848-4B11-A2CA-67AE85DEC544}" dt="2023-04-03T03:55:23.720" v="14875" actId="1035"/>
          <ac:spMkLst>
            <pc:docMk/>
            <pc:sldMk cId="0" sldId="335"/>
            <ac:spMk id="12" creationId="{096235A0-669E-10E2-C412-AA01AAA4DFC0}"/>
          </ac:spMkLst>
        </pc:spChg>
        <pc:spChg chg="add mod">
          <ac:chgData name="Elizabeth Adeyinfa" userId="567d8f85-17a2-4140-8655-964cdb905534" providerId="ADAL" clId="{CAD790F5-A848-4B11-A2CA-67AE85DEC544}" dt="2023-04-03T03:55:23.720" v="14875" actId="1035"/>
          <ac:spMkLst>
            <pc:docMk/>
            <pc:sldMk cId="0" sldId="335"/>
            <ac:spMk id="13" creationId="{09917B48-D247-1D1A-B207-E3C7ED5EDF7C}"/>
          </ac:spMkLst>
        </pc:spChg>
        <pc:spChg chg="add mod">
          <ac:chgData name="Elizabeth Adeyinfa" userId="567d8f85-17a2-4140-8655-964cdb905534" providerId="ADAL" clId="{CAD790F5-A848-4B11-A2CA-67AE85DEC544}" dt="2023-04-03T06:37:49.412" v="17101" actId="20577"/>
          <ac:spMkLst>
            <pc:docMk/>
            <pc:sldMk cId="0" sldId="335"/>
            <ac:spMk id="14" creationId="{2E1B36C1-5FFD-B94B-3316-B0946C8C7A6E}"/>
          </ac:spMkLst>
        </pc:spChg>
        <pc:spChg chg="del mod">
          <ac:chgData name="Elizabeth Adeyinfa" userId="567d8f85-17a2-4140-8655-964cdb905534" providerId="ADAL" clId="{CAD790F5-A848-4B11-A2CA-67AE85DEC544}" dt="2023-04-03T00:56:02.949" v="13150" actId="478"/>
          <ac:spMkLst>
            <pc:docMk/>
            <pc:sldMk cId="0" sldId="335"/>
            <ac:spMk id="54" creationId="{00000000-0000-0000-0000-000000000000}"/>
          </ac:spMkLst>
        </pc:spChg>
        <pc:spChg chg="mod">
          <ac:chgData name="Elizabeth Adeyinfa" userId="567d8f85-17a2-4140-8655-964cdb905534" providerId="ADAL" clId="{CAD790F5-A848-4B11-A2CA-67AE85DEC544}" dt="2023-04-03T03:23:53.652" v="14441" actId="165"/>
          <ac:spMkLst>
            <pc:docMk/>
            <pc:sldMk cId="0" sldId="335"/>
            <ac:spMk id="56" creationId="{00000000-0000-0000-0000-000000000000}"/>
          </ac:spMkLst>
        </pc:spChg>
        <pc:spChg chg="mod">
          <ac:chgData name="Elizabeth Adeyinfa" userId="567d8f85-17a2-4140-8655-964cdb905534" providerId="ADAL" clId="{CAD790F5-A848-4B11-A2CA-67AE85DEC544}" dt="2023-04-03T03:23:53.652" v="14441" actId="165"/>
          <ac:spMkLst>
            <pc:docMk/>
            <pc:sldMk cId="0" sldId="335"/>
            <ac:spMk id="57" creationId="{00000000-0000-0000-0000-000000000000}"/>
          </ac:spMkLst>
        </pc:spChg>
        <pc:spChg chg="del mod topLvl">
          <ac:chgData name="Elizabeth Adeyinfa" userId="567d8f85-17a2-4140-8655-964cdb905534" providerId="ADAL" clId="{CAD790F5-A848-4B11-A2CA-67AE85DEC544}" dt="2023-04-03T03:33:16.506" v="14509" actId="478"/>
          <ac:spMkLst>
            <pc:docMk/>
            <pc:sldMk cId="0" sldId="335"/>
            <ac:spMk id="59" creationId="{00000000-0000-0000-0000-000000000000}"/>
          </ac:spMkLst>
        </pc:spChg>
        <pc:spChg chg="mod">
          <ac:chgData name="Elizabeth Adeyinfa" userId="567d8f85-17a2-4140-8655-964cdb905534" providerId="ADAL" clId="{CAD790F5-A848-4B11-A2CA-67AE85DEC544}" dt="2023-04-03T03:23:48.843" v="14440" actId="165"/>
          <ac:spMkLst>
            <pc:docMk/>
            <pc:sldMk cId="0" sldId="335"/>
            <ac:spMk id="61" creationId="{00000000-0000-0000-0000-000000000000}"/>
          </ac:spMkLst>
        </pc:spChg>
        <pc:spChg chg="mod">
          <ac:chgData name="Elizabeth Adeyinfa" userId="567d8f85-17a2-4140-8655-964cdb905534" providerId="ADAL" clId="{CAD790F5-A848-4B11-A2CA-67AE85DEC544}" dt="2023-04-03T03:23:48.843" v="14440" actId="165"/>
          <ac:spMkLst>
            <pc:docMk/>
            <pc:sldMk cId="0" sldId="335"/>
            <ac:spMk id="62" creationId="{00000000-0000-0000-0000-000000000000}"/>
          </ac:spMkLst>
        </pc:spChg>
        <pc:spChg chg="del">
          <ac:chgData name="Elizabeth Adeyinfa" userId="567d8f85-17a2-4140-8655-964cdb905534" providerId="ADAL" clId="{CAD790F5-A848-4B11-A2CA-67AE85DEC544}" dt="2023-04-03T00:56:10.410" v="13155" actId="478"/>
          <ac:spMkLst>
            <pc:docMk/>
            <pc:sldMk cId="0" sldId="335"/>
            <ac:spMk id="66" creationId="{00000000-0000-0000-0000-000000000000}"/>
          </ac:spMkLst>
        </pc:spChg>
        <pc:spChg chg="del">
          <ac:chgData name="Elizabeth Adeyinfa" userId="567d8f85-17a2-4140-8655-964cdb905534" providerId="ADAL" clId="{CAD790F5-A848-4B11-A2CA-67AE85DEC544}" dt="2023-04-03T00:56:12.877" v="13156" actId="478"/>
          <ac:spMkLst>
            <pc:docMk/>
            <pc:sldMk cId="0" sldId="335"/>
            <ac:spMk id="100" creationId="{00000000-0000-0000-0000-000000000000}"/>
          </ac:spMkLst>
        </pc:spChg>
        <pc:spChg chg="mod">
          <ac:chgData name="Elizabeth Adeyinfa" userId="567d8f85-17a2-4140-8655-964cdb905534" providerId="ADAL" clId="{CAD790F5-A848-4B11-A2CA-67AE85DEC544}" dt="2023-04-03T03:23:53.652" v="14441" actId="165"/>
          <ac:spMkLst>
            <pc:docMk/>
            <pc:sldMk cId="0" sldId="335"/>
            <ac:spMk id="103" creationId="{00000000-0000-0000-0000-000000000000}"/>
          </ac:spMkLst>
        </pc:spChg>
        <pc:spChg chg="mod">
          <ac:chgData name="Elizabeth Adeyinfa" userId="567d8f85-17a2-4140-8655-964cdb905534" providerId="ADAL" clId="{CAD790F5-A848-4B11-A2CA-67AE85DEC544}" dt="2023-04-03T03:23:53.652" v="14441" actId="165"/>
          <ac:spMkLst>
            <pc:docMk/>
            <pc:sldMk cId="0" sldId="335"/>
            <ac:spMk id="104" creationId="{00000000-0000-0000-0000-000000000000}"/>
          </ac:spMkLst>
        </pc:spChg>
        <pc:spChg chg="del mod topLvl">
          <ac:chgData name="Elizabeth Adeyinfa" userId="567d8f85-17a2-4140-8655-964cdb905534" providerId="ADAL" clId="{CAD790F5-A848-4B11-A2CA-67AE85DEC544}" dt="2023-04-03T03:26:02.644" v="14456" actId="478"/>
          <ac:spMkLst>
            <pc:docMk/>
            <pc:sldMk cId="0" sldId="335"/>
            <ac:spMk id="105" creationId="{00000000-0000-0000-0000-000000000000}"/>
          </ac:spMkLst>
        </pc:spChg>
        <pc:spChg chg="del mod topLvl">
          <ac:chgData name="Elizabeth Adeyinfa" userId="567d8f85-17a2-4140-8655-964cdb905534" providerId="ADAL" clId="{CAD790F5-A848-4B11-A2CA-67AE85DEC544}" dt="2023-04-03T03:26:07.244" v="14459" actId="478"/>
          <ac:spMkLst>
            <pc:docMk/>
            <pc:sldMk cId="0" sldId="335"/>
            <ac:spMk id="106" creationId="{00000000-0000-0000-0000-000000000000}"/>
          </ac:spMkLst>
        </pc:spChg>
        <pc:grpChg chg="del mod topLvl">
          <ac:chgData name="Elizabeth Adeyinfa" userId="567d8f85-17a2-4140-8655-964cdb905534" providerId="ADAL" clId="{CAD790F5-A848-4B11-A2CA-67AE85DEC544}" dt="2023-04-03T03:33:16.506" v="14509" actId="478"/>
          <ac:grpSpMkLst>
            <pc:docMk/>
            <pc:sldMk cId="0" sldId="335"/>
            <ac:grpSpMk id="55" creationId="{00000000-0000-0000-0000-000000000000}"/>
          </ac:grpSpMkLst>
        </pc:grpChg>
        <pc:grpChg chg="del mod">
          <ac:chgData name="Elizabeth Adeyinfa" userId="567d8f85-17a2-4140-8655-964cdb905534" providerId="ADAL" clId="{CAD790F5-A848-4B11-A2CA-67AE85DEC544}" dt="2023-04-03T03:23:48.843" v="14440" actId="165"/>
          <ac:grpSpMkLst>
            <pc:docMk/>
            <pc:sldMk cId="0" sldId="335"/>
            <ac:grpSpMk id="58" creationId="{00000000-0000-0000-0000-000000000000}"/>
          </ac:grpSpMkLst>
        </pc:grpChg>
        <pc:grpChg chg="del mod topLvl">
          <ac:chgData name="Elizabeth Adeyinfa" userId="567d8f85-17a2-4140-8655-964cdb905534" providerId="ADAL" clId="{CAD790F5-A848-4B11-A2CA-67AE85DEC544}" dt="2023-04-03T03:24:22.468" v="14448" actId="478"/>
          <ac:grpSpMkLst>
            <pc:docMk/>
            <pc:sldMk cId="0" sldId="335"/>
            <ac:grpSpMk id="60" creationId="{00000000-0000-0000-0000-000000000000}"/>
          </ac:grpSpMkLst>
        </pc:grpChg>
        <pc:grpChg chg="del">
          <ac:chgData name="Elizabeth Adeyinfa" userId="567d8f85-17a2-4140-8655-964cdb905534" providerId="ADAL" clId="{CAD790F5-A848-4B11-A2CA-67AE85DEC544}" dt="2023-04-03T00:56:08.773" v="13154" actId="478"/>
          <ac:grpSpMkLst>
            <pc:docMk/>
            <pc:sldMk cId="0" sldId="335"/>
            <ac:grpSpMk id="67" creationId="{00000000-0000-0000-0000-000000000000}"/>
          </ac:grpSpMkLst>
        </pc:grpChg>
        <pc:grpChg chg="del">
          <ac:chgData name="Elizabeth Adeyinfa" userId="567d8f85-17a2-4140-8655-964cdb905534" providerId="ADAL" clId="{CAD790F5-A848-4B11-A2CA-67AE85DEC544}" dt="2023-04-03T03:39:12.981" v="14613" actId="478"/>
          <ac:grpSpMkLst>
            <pc:docMk/>
            <pc:sldMk cId="0" sldId="335"/>
            <ac:grpSpMk id="95" creationId="{00000000-0000-0000-0000-000000000000}"/>
          </ac:grpSpMkLst>
        </pc:grpChg>
        <pc:grpChg chg="del mod topLvl">
          <ac:chgData name="Elizabeth Adeyinfa" userId="567d8f85-17a2-4140-8655-964cdb905534" providerId="ADAL" clId="{CAD790F5-A848-4B11-A2CA-67AE85DEC544}" dt="2023-04-03T03:33:16.506" v="14509" actId="478"/>
          <ac:grpSpMkLst>
            <pc:docMk/>
            <pc:sldMk cId="0" sldId="335"/>
            <ac:grpSpMk id="102" creationId="{00000000-0000-0000-0000-000000000000}"/>
          </ac:grpSpMkLst>
        </pc:grpChg>
        <pc:grpChg chg="del mod">
          <ac:chgData name="Elizabeth Adeyinfa" userId="567d8f85-17a2-4140-8655-964cdb905534" providerId="ADAL" clId="{CAD790F5-A848-4B11-A2CA-67AE85DEC544}" dt="2023-04-03T03:23:53.652" v="14441" actId="165"/>
          <ac:grpSpMkLst>
            <pc:docMk/>
            <pc:sldMk cId="0" sldId="335"/>
            <ac:grpSpMk id="107" creationId="{00000000-0000-0000-0000-000000000000}"/>
          </ac:grpSpMkLst>
        </pc:grpChg>
        <pc:picChg chg="mod">
          <ac:chgData name="Elizabeth Adeyinfa" userId="567d8f85-17a2-4140-8655-964cdb905534" providerId="ADAL" clId="{CAD790F5-A848-4B11-A2CA-67AE85DEC544}" dt="2023-04-03T03:55:23.720" v="14875" actId="1035"/>
          <ac:picMkLst>
            <pc:docMk/>
            <pc:sldMk cId="0" sldId="335"/>
            <ac:picMk id="3" creationId="{00000000-0000-0000-0000-000000000000}"/>
          </ac:picMkLst>
        </pc:picChg>
        <pc:picChg chg="del">
          <ac:chgData name="Elizabeth Adeyinfa" userId="567d8f85-17a2-4140-8655-964cdb905534" providerId="ADAL" clId="{CAD790F5-A848-4B11-A2CA-67AE85DEC544}" dt="2023-04-03T00:56:06.805" v="13153" actId="478"/>
          <ac:picMkLst>
            <pc:docMk/>
            <pc:sldMk cId="0" sldId="335"/>
            <ac:picMk id="49" creationId="{00000000-0000-0000-0000-000000000000}"/>
          </ac:picMkLst>
        </pc:picChg>
        <pc:cxnChg chg="add mod ord">
          <ac:chgData name="Elizabeth Adeyinfa" userId="567d8f85-17a2-4140-8655-964cdb905534" providerId="ADAL" clId="{CAD790F5-A848-4B11-A2CA-67AE85DEC544}" dt="2023-04-03T14:54:22.080" v="18075" actId="14100"/>
          <ac:cxnSpMkLst>
            <pc:docMk/>
            <pc:sldMk cId="0" sldId="335"/>
            <ac:cxnSpMk id="5" creationId="{D0AE11BB-86A4-317D-0E65-B2BF7871CA76}"/>
          </ac:cxnSpMkLst>
        </pc:cxnChg>
        <pc:cxnChg chg="add mod ord">
          <ac:chgData name="Elizabeth Adeyinfa" userId="567d8f85-17a2-4140-8655-964cdb905534" providerId="ADAL" clId="{CAD790F5-A848-4B11-A2CA-67AE85DEC544}" dt="2023-04-03T03:17:22.248" v="14437" actId="1076"/>
          <ac:cxnSpMkLst>
            <pc:docMk/>
            <pc:sldMk cId="0" sldId="335"/>
            <ac:cxnSpMk id="6" creationId="{F661D967-AADE-5EFA-AC6A-0B7E23770615}"/>
          </ac:cxnSpMkLst>
        </pc:cxnChg>
      </pc:sldChg>
      <pc:sldChg chg="modSp del mod">
        <pc:chgData name="Elizabeth Adeyinfa" userId="567d8f85-17a2-4140-8655-964cdb905534" providerId="ADAL" clId="{CAD790F5-A848-4B11-A2CA-67AE85DEC544}" dt="2023-04-03T04:00:24.740" v="14961" actId="47"/>
        <pc:sldMkLst>
          <pc:docMk/>
          <pc:sldMk cId="0" sldId="336"/>
        </pc:sldMkLst>
        <pc:spChg chg="mod">
          <ac:chgData name="Elizabeth Adeyinfa" userId="567d8f85-17a2-4140-8655-964cdb905534" providerId="ADAL" clId="{CAD790F5-A848-4B11-A2CA-67AE85DEC544}" dt="2023-04-02T13:21:15.794" v="11828" actId="20577"/>
          <ac:spMkLst>
            <pc:docMk/>
            <pc:sldMk cId="0" sldId="336"/>
            <ac:spMk id="324" creationId="{00000000-0000-0000-0000-000000000000}"/>
          </ac:spMkLst>
        </pc:spChg>
      </pc:sldChg>
      <pc:sldChg chg="new">
        <pc:chgData name="Elizabeth Adeyinfa" userId="567d8f85-17a2-4140-8655-964cdb905534" providerId="ADAL" clId="{CAD790F5-A848-4B11-A2CA-67AE85DEC544}" dt="2023-04-02T01:10:45.653" v="11595" actId="680"/>
        <pc:sldMkLst>
          <pc:docMk/>
          <pc:sldMk cId="2263461629" sldId="337"/>
        </pc:sldMkLst>
      </pc:sldChg>
      <pc:sldChg chg="addSp delSp modSp mod modTransition modNotesTx">
        <pc:chgData name="Elizabeth Adeyinfa" userId="567d8f85-17a2-4140-8655-964cdb905534" providerId="ADAL" clId="{CAD790F5-A848-4B11-A2CA-67AE85DEC544}" dt="2023-04-03T06:38:19.748" v="17112" actId="20577"/>
        <pc:sldMkLst>
          <pc:docMk/>
          <pc:sldMk cId="3601581875" sldId="338"/>
        </pc:sldMkLst>
        <pc:spChg chg="mod topLvl">
          <ac:chgData name="Elizabeth Adeyinfa" userId="567d8f85-17a2-4140-8655-964cdb905534" providerId="ADAL" clId="{CAD790F5-A848-4B11-A2CA-67AE85DEC544}" dt="2023-04-03T05:05:01.878" v="16077" actId="164"/>
          <ac:spMkLst>
            <pc:docMk/>
            <pc:sldMk cId="3601581875" sldId="338"/>
            <ac:spMk id="26" creationId="{62B4C2CD-00DE-7587-4999-FC103D84F284}"/>
          </ac:spMkLst>
        </pc:spChg>
        <pc:spChg chg="mod topLvl">
          <ac:chgData name="Elizabeth Adeyinfa" userId="567d8f85-17a2-4140-8655-964cdb905534" providerId="ADAL" clId="{CAD790F5-A848-4B11-A2CA-67AE85DEC544}" dt="2023-04-03T05:05:01.878" v="16077" actId="164"/>
          <ac:spMkLst>
            <pc:docMk/>
            <pc:sldMk cId="3601581875" sldId="338"/>
            <ac:spMk id="27" creationId="{2DA31B9B-F7FF-472B-6E95-BAFA099658DE}"/>
          </ac:spMkLst>
        </pc:spChg>
        <pc:spChg chg="mod topLvl">
          <ac:chgData name="Elizabeth Adeyinfa" userId="567d8f85-17a2-4140-8655-964cdb905534" providerId="ADAL" clId="{CAD790F5-A848-4B11-A2CA-67AE85DEC544}" dt="2023-04-03T05:05:01.878" v="16077" actId="164"/>
          <ac:spMkLst>
            <pc:docMk/>
            <pc:sldMk cId="3601581875" sldId="338"/>
            <ac:spMk id="28" creationId="{1C013A0E-D5B6-AD7C-1022-0208818C191C}"/>
          </ac:spMkLst>
        </pc:spChg>
        <pc:spChg chg="mod">
          <ac:chgData name="Elizabeth Adeyinfa" userId="567d8f85-17a2-4140-8655-964cdb905534" providerId="ADAL" clId="{CAD790F5-A848-4B11-A2CA-67AE85DEC544}" dt="2023-04-03T04:56:56.461" v="15942" actId="20577"/>
          <ac:spMkLst>
            <pc:docMk/>
            <pc:sldMk cId="3601581875" sldId="338"/>
            <ac:spMk id="30" creationId="{49066AF6-B5AE-625F-8F46-2E3C8AFBABB0}"/>
          </ac:spMkLst>
        </pc:spChg>
        <pc:spChg chg="del mod">
          <ac:chgData name="Elizabeth Adeyinfa" userId="567d8f85-17a2-4140-8655-964cdb905534" providerId="ADAL" clId="{CAD790F5-A848-4B11-A2CA-67AE85DEC544}" dt="2023-04-03T04:38:16.725" v="15608" actId="478"/>
          <ac:spMkLst>
            <pc:docMk/>
            <pc:sldMk cId="3601581875" sldId="338"/>
            <ac:spMk id="36" creationId="{FEFF0E4D-8F2C-7DCB-76B5-6E5EF444EF7F}"/>
          </ac:spMkLst>
        </pc:spChg>
        <pc:spChg chg="mod">
          <ac:chgData name="Elizabeth Adeyinfa" userId="567d8f85-17a2-4140-8655-964cdb905534" providerId="ADAL" clId="{CAD790F5-A848-4B11-A2CA-67AE85DEC544}" dt="2023-04-03T04:52:34.947" v="15871" actId="165"/>
          <ac:spMkLst>
            <pc:docMk/>
            <pc:sldMk cId="3601581875" sldId="338"/>
            <ac:spMk id="37" creationId="{E6C465CF-4C68-882E-078E-189F896752B2}"/>
          </ac:spMkLst>
        </pc:spChg>
        <pc:spChg chg="mod">
          <ac:chgData name="Elizabeth Adeyinfa" userId="567d8f85-17a2-4140-8655-964cdb905534" providerId="ADAL" clId="{CAD790F5-A848-4B11-A2CA-67AE85DEC544}" dt="2023-04-03T04:57:05.339" v="15946" actId="20577"/>
          <ac:spMkLst>
            <pc:docMk/>
            <pc:sldMk cId="3601581875" sldId="338"/>
            <ac:spMk id="39" creationId="{87BBBCBE-E0DA-3C67-C198-234D9BE5492A}"/>
          </ac:spMkLst>
        </pc:spChg>
        <pc:spChg chg="del mod">
          <ac:chgData name="Elizabeth Adeyinfa" userId="567d8f85-17a2-4140-8655-964cdb905534" providerId="ADAL" clId="{CAD790F5-A848-4B11-A2CA-67AE85DEC544}" dt="2023-04-03T04:38:22.293" v="15609" actId="478"/>
          <ac:spMkLst>
            <pc:docMk/>
            <pc:sldMk cId="3601581875" sldId="338"/>
            <ac:spMk id="40" creationId="{EBC240EB-A975-A503-ADBA-3FF69B460BA9}"/>
          </ac:spMkLst>
        </pc:spChg>
        <pc:spChg chg="mod">
          <ac:chgData name="Elizabeth Adeyinfa" userId="567d8f85-17a2-4140-8655-964cdb905534" providerId="ADAL" clId="{CAD790F5-A848-4B11-A2CA-67AE85DEC544}" dt="2023-04-03T04:52:38.355" v="15872" actId="165"/>
          <ac:spMkLst>
            <pc:docMk/>
            <pc:sldMk cId="3601581875" sldId="338"/>
            <ac:spMk id="41" creationId="{C6464B86-BA1B-F2F7-5E8F-0018B707A35C}"/>
          </ac:spMkLst>
        </pc:spChg>
        <pc:spChg chg="add mod topLvl">
          <ac:chgData name="Elizabeth Adeyinfa" userId="567d8f85-17a2-4140-8655-964cdb905534" providerId="ADAL" clId="{CAD790F5-A848-4B11-A2CA-67AE85DEC544}" dt="2023-04-03T05:04:55.713" v="16076" actId="1037"/>
          <ac:spMkLst>
            <pc:docMk/>
            <pc:sldMk cId="3601581875" sldId="338"/>
            <ac:spMk id="42" creationId="{745139DA-757D-2FF2-E936-BF11CAB5EE44}"/>
          </ac:spMkLst>
        </pc:spChg>
        <pc:spChg chg="add mod topLvl">
          <ac:chgData name="Elizabeth Adeyinfa" userId="567d8f85-17a2-4140-8655-964cdb905534" providerId="ADAL" clId="{CAD790F5-A848-4B11-A2CA-67AE85DEC544}" dt="2023-04-03T05:04:55.713" v="16076" actId="1037"/>
          <ac:spMkLst>
            <pc:docMk/>
            <pc:sldMk cId="3601581875" sldId="338"/>
            <ac:spMk id="43" creationId="{9E06BB4C-EA82-E5C1-3271-F555BB87872C}"/>
          </ac:spMkLst>
        </pc:spChg>
        <pc:spChg chg="mod">
          <ac:chgData name="Elizabeth Adeyinfa" userId="567d8f85-17a2-4140-8655-964cdb905534" providerId="ADAL" clId="{CAD790F5-A848-4B11-A2CA-67AE85DEC544}" dt="2023-04-03T04:57:28.145" v="15958" actId="20577"/>
          <ac:spMkLst>
            <pc:docMk/>
            <pc:sldMk cId="3601581875" sldId="338"/>
            <ac:spMk id="47" creationId="{9DE23E01-E9F8-762E-56DE-A7A133FE57D2}"/>
          </ac:spMkLst>
        </pc:spChg>
        <pc:spChg chg="del mod">
          <ac:chgData name="Elizabeth Adeyinfa" userId="567d8f85-17a2-4140-8655-964cdb905534" providerId="ADAL" clId="{CAD790F5-A848-4B11-A2CA-67AE85DEC544}" dt="2023-04-03T04:42:51.124" v="15651" actId="478"/>
          <ac:spMkLst>
            <pc:docMk/>
            <pc:sldMk cId="3601581875" sldId="338"/>
            <ac:spMk id="48" creationId="{A8C1588D-FB57-0914-412C-4F72B28924A2}"/>
          </ac:spMkLst>
        </pc:spChg>
        <pc:spChg chg="mod">
          <ac:chgData name="Elizabeth Adeyinfa" userId="567d8f85-17a2-4140-8655-964cdb905534" providerId="ADAL" clId="{CAD790F5-A848-4B11-A2CA-67AE85DEC544}" dt="2023-04-03T04:52:44.574" v="15873" actId="165"/>
          <ac:spMkLst>
            <pc:docMk/>
            <pc:sldMk cId="3601581875" sldId="338"/>
            <ac:spMk id="49" creationId="{D1F3ACEE-9A2F-8564-A49D-B32213F376B5}"/>
          </ac:spMkLst>
        </pc:spChg>
        <pc:spChg chg="mod">
          <ac:chgData name="Elizabeth Adeyinfa" userId="567d8f85-17a2-4140-8655-964cdb905534" providerId="ADAL" clId="{CAD790F5-A848-4B11-A2CA-67AE85DEC544}" dt="2023-04-03T05:03:27.745" v="16046" actId="20577"/>
          <ac:spMkLst>
            <pc:docMk/>
            <pc:sldMk cId="3601581875" sldId="338"/>
            <ac:spMk id="51" creationId="{4AF15333-B87E-B57D-3D22-141CFF134C4C}"/>
          </ac:spMkLst>
        </pc:spChg>
        <pc:spChg chg="del mod">
          <ac:chgData name="Elizabeth Adeyinfa" userId="567d8f85-17a2-4140-8655-964cdb905534" providerId="ADAL" clId="{CAD790F5-A848-4B11-A2CA-67AE85DEC544}" dt="2023-04-03T04:46:32.467" v="15758" actId="478"/>
          <ac:spMkLst>
            <pc:docMk/>
            <pc:sldMk cId="3601581875" sldId="338"/>
            <ac:spMk id="52" creationId="{F9C508EB-20AF-96B4-A058-3B48D5005BB2}"/>
          </ac:spMkLst>
        </pc:spChg>
        <pc:spChg chg="mod">
          <ac:chgData name="Elizabeth Adeyinfa" userId="567d8f85-17a2-4140-8655-964cdb905534" providerId="ADAL" clId="{CAD790F5-A848-4B11-A2CA-67AE85DEC544}" dt="2023-04-03T04:52:18.096" v="15869" actId="255"/>
          <ac:spMkLst>
            <pc:docMk/>
            <pc:sldMk cId="3601581875" sldId="338"/>
            <ac:spMk id="53" creationId="{48EB8BA1-7597-7737-AF56-38459E2DD0F6}"/>
          </ac:spMkLst>
        </pc:spChg>
        <pc:spChg chg="mod">
          <ac:chgData name="Elizabeth Adeyinfa" userId="567d8f85-17a2-4140-8655-964cdb905534" providerId="ADAL" clId="{CAD790F5-A848-4B11-A2CA-67AE85DEC544}" dt="2023-04-03T04:46:47.037" v="15763" actId="1076"/>
          <ac:spMkLst>
            <pc:docMk/>
            <pc:sldMk cId="3601581875" sldId="338"/>
            <ac:spMk id="55" creationId="{01E96207-7B05-CF94-0F85-950C8E637771}"/>
          </ac:spMkLst>
        </pc:spChg>
        <pc:spChg chg="mod">
          <ac:chgData name="Elizabeth Adeyinfa" userId="567d8f85-17a2-4140-8655-964cdb905534" providerId="ADAL" clId="{CAD790F5-A848-4B11-A2CA-67AE85DEC544}" dt="2023-04-03T04:41:40.425" v="15640"/>
          <ac:spMkLst>
            <pc:docMk/>
            <pc:sldMk cId="3601581875" sldId="338"/>
            <ac:spMk id="56" creationId="{FF056BCE-40E7-AC4A-EFD1-25AEDFADEC41}"/>
          </ac:spMkLst>
        </pc:spChg>
        <pc:spChg chg="mod">
          <ac:chgData name="Elizabeth Adeyinfa" userId="567d8f85-17a2-4140-8655-964cdb905534" providerId="ADAL" clId="{CAD790F5-A848-4B11-A2CA-67AE85DEC544}" dt="2023-04-03T04:41:40.425" v="15640"/>
          <ac:spMkLst>
            <pc:docMk/>
            <pc:sldMk cId="3601581875" sldId="338"/>
            <ac:spMk id="57" creationId="{A82407D8-E499-AA18-97D0-0508BB3038DF}"/>
          </ac:spMkLst>
        </pc:spChg>
        <pc:spChg chg="add mod topLvl">
          <ac:chgData name="Elizabeth Adeyinfa" userId="567d8f85-17a2-4140-8655-964cdb905534" providerId="ADAL" clId="{CAD790F5-A848-4B11-A2CA-67AE85DEC544}" dt="2023-04-03T05:04:55.713" v="16076" actId="1037"/>
          <ac:spMkLst>
            <pc:docMk/>
            <pc:sldMk cId="3601581875" sldId="338"/>
            <ac:spMk id="58" creationId="{F1D0ECC7-F928-F522-B08B-A8AC31D9344E}"/>
          </ac:spMkLst>
        </pc:spChg>
        <pc:spChg chg="mod">
          <ac:chgData name="Elizabeth Adeyinfa" userId="567d8f85-17a2-4140-8655-964cdb905534" providerId="ADAL" clId="{CAD790F5-A848-4B11-A2CA-67AE85DEC544}" dt="2023-04-03T04:45:34.477" v="15673"/>
          <ac:spMkLst>
            <pc:docMk/>
            <pc:sldMk cId="3601581875" sldId="338"/>
            <ac:spMk id="60" creationId="{B8D8AA68-3E7A-87F6-FF13-F0E583C93635}"/>
          </ac:spMkLst>
        </pc:spChg>
        <pc:spChg chg="mod">
          <ac:chgData name="Elizabeth Adeyinfa" userId="567d8f85-17a2-4140-8655-964cdb905534" providerId="ADAL" clId="{CAD790F5-A848-4B11-A2CA-67AE85DEC544}" dt="2023-04-03T04:45:34.477" v="15673"/>
          <ac:spMkLst>
            <pc:docMk/>
            <pc:sldMk cId="3601581875" sldId="338"/>
            <ac:spMk id="61" creationId="{743BBE26-645F-FB50-059B-14D0E2CF3F80}"/>
          </ac:spMkLst>
        </pc:spChg>
        <pc:spChg chg="mod">
          <ac:chgData name="Elizabeth Adeyinfa" userId="567d8f85-17a2-4140-8655-964cdb905534" providerId="ADAL" clId="{CAD790F5-A848-4B11-A2CA-67AE85DEC544}" dt="2023-04-03T05:03:20.361" v="16044" actId="404"/>
          <ac:spMkLst>
            <pc:docMk/>
            <pc:sldMk cId="3601581875" sldId="338"/>
            <ac:spMk id="63" creationId="{3C8120A9-D876-9BCF-EDED-06CF721856E2}"/>
          </ac:spMkLst>
        </pc:spChg>
        <pc:spChg chg="del mod">
          <ac:chgData name="Elizabeth Adeyinfa" userId="567d8f85-17a2-4140-8655-964cdb905534" providerId="ADAL" clId="{CAD790F5-A848-4B11-A2CA-67AE85DEC544}" dt="2023-04-03T04:46:35.484" v="15759" actId="478"/>
          <ac:spMkLst>
            <pc:docMk/>
            <pc:sldMk cId="3601581875" sldId="338"/>
            <ac:spMk id="64" creationId="{FAB9EBA3-A573-13EE-582E-A4F75FC2006D}"/>
          </ac:spMkLst>
        </pc:spChg>
        <pc:spChg chg="mod">
          <ac:chgData name="Elizabeth Adeyinfa" userId="567d8f85-17a2-4140-8655-964cdb905534" providerId="ADAL" clId="{CAD790F5-A848-4B11-A2CA-67AE85DEC544}" dt="2023-04-03T04:52:13.505" v="15868" actId="255"/>
          <ac:spMkLst>
            <pc:docMk/>
            <pc:sldMk cId="3601581875" sldId="338"/>
            <ac:spMk id="65" creationId="{1D07821A-F9D1-FED9-77A3-414562F6C740}"/>
          </ac:spMkLst>
        </pc:spChg>
        <pc:spChg chg="add del mod topLvl">
          <ac:chgData name="Elizabeth Adeyinfa" userId="567d8f85-17a2-4140-8655-964cdb905534" providerId="ADAL" clId="{CAD790F5-A848-4B11-A2CA-67AE85DEC544}" dt="2023-04-03T05:00:13.226" v="16006" actId="478"/>
          <ac:spMkLst>
            <pc:docMk/>
            <pc:sldMk cId="3601581875" sldId="338"/>
            <ac:spMk id="66" creationId="{D0F7A91F-E6F8-91CE-427A-62A5683381CF}"/>
          </ac:spMkLst>
        </pc:spChg>
        <pc:spChg chg="add del mod topLvl">
          <ac:chgData name="Elizabeth Adeyinfa" userId="567d8f85-17a2-4140-8655-964cdb905534" providerId="ADAL" clId="{CAD790F5-A848-4B11-A2CA-67AE85DEC544}" dt="2023-04-03T05:00:15.422" v="16007" actId="478"/>
          <ac:spMkLst>
            <pc:docMk/>
            <pc:sldMk cId="3601581875" sldId="338"/>
            <ac:spMk id="67" creationId="{D857779F-2750-8BF5-0C6A-FDCEC281814A}"/>
          </ac:spMkLst>
        </pc:spChg>
        <pc:spChg chg="mod">
          <ac:chgData name="Elizabeth Adeyinfa" userId="567d8f85-17a2-4140-8655-964cdb905534" providerId="ADAL" clId="{CAD790F5-A848-4B11-A2CA-67AE85DEC544}" dt="2023-04-03T04:47:41.206" v="15777"/>
          <ac:spMkLst>
            <pc:docMk/>
            <pc:sldMk cId="3601581875" sldId="338"/>
            <ac:spMk id="69" creationId="{679BAD4E-F111-03C1-880E-0E2A85698CF0}"/>
          </ac:spMkLst>
        </pc:spChg>
        <pc:spChg chg="mod">
          <ac:chgData name="Elizabeth Adeyinfa" userId="567d8f85-17a2-4140-8655-964cdb905534" providerId="ADAL" clId="{CAD790F5-A848-4B11-A2CA-67AE85DEC544}" dt="2023-04-03T04:47:41.206" v="15777"/>
          <ac:spMkLst>
            <pc:docMk/>
            <pc:sldMk cId="3601581875" sldId="338"/>
            <ac:spMk id="70" creationId="{802DA177-84DE-833D-0AD2-9D4FCF2437EA}"/>
          </ac:spMkLst>
        </pc:spChg>
        <pc:spChg chg="mod">
          <ac:chgData name="Elizabeth Adeyinfa" userId="567d8f85-17a2-4140-8655-964cdb905534" providerId="ADAL" clId="{CAD790F5-A848-4B11-A2CA-67AE85DEC544}" dt="2023-04-03T04:47:41.206" v="15777"/>
          <ac:spMkLst>
            <pc:docMk/>
            <pc:sldMk cId="3601581875" sldId="338"/>
            <ac:spMk id="72" creationId="{5CEF1EF0-CD1C-528D-27EF-B75AB17A9D2E}"/>
          </ac:spMkLst>
        </pc:spChg>
        <pc:spChg chg="mod">
          <ac:chgData name="Elizabeth Adeyinfa" userId="567d8f85-17a2-4140-8655-964cdb905534" providerId="ADAL" clId="{CAD790F5-A848-4B11-A2CA-67AE85DEC544}" dt="2023-04-03T04:47:41.206" v="15777"/>
          <ac:spMkLst>
            <pc:docMk/>
            <pc:sldMk cId="3601581875" sldId="338"/>
            <ac:spMk id="73" creationId="{03D53519-6ED6-4EA2-BD9A-FC3323CE40B0}"/>
          </ac:spMkLst>
        </pc:spChg>
        <pc:spChg chg="mod">
          <ac:chgData name="Elizabeth Adeyinfa" userId="567d8f85-17a2-4140-8655-964cdb905534" providerId="ADAL" clId="{CAD790F5-A848-4B11-A2CA-67AE85DEC544}" dt="2023-04-03T04:47:41.206" v="15777"/>
          <ac:spMkLst>
            <pc:docMk/>
            <pc:sldMk cId="3601581875" sldId="338"/>
            <ac:spMk id="75" creationId="{B84A872B-B6D9-B705-F3C5-B38FE26B7ABA}"/>
          </ac:spMkLst>
        </pc:spChg>
        <pc:spChg chg="mod">
          <ac:chgData name="Elizabeth Adeyinfa" userId="567d8f85-17a2-4140-8655-964cdb905534" providerId="ADAL" clId="{CAD790F5-A848-4B11-A2CA-67AE85DEC544}" dt="2023-04-03T04:47:41.206" v="15777"/>
          <ac:spMkLst>
            <pc:docMk/>
            <pc:sldMk cId="3601581875" sldId="338"/>
            <ac:spMk id="76" creationId="{FF4739DE-A56C-15F8-6E52-A57A6596D271}"/>
          </ac:spMkLst>
        </pc:spChg>
        <pc:spChg chg="del mod topLvl">
          <ac:chgData name="Elizabeth Adeyinfa" userId="567d8f85-17a2-4140-8655-964cdb905534" providerId="ADAL" clId="{CAD790F5-A848-4B11-A2CA-67AE85DEC544}" dt="2023-04-03T05:00:17.284" v="16008" actId="478"/>
          <ac:spMkLst>
            <pc:docMk/>
            <pc:sldMk cId="3601581875" sldId="338"/>
            <ac:spMk id="81" creationId="{EDC61E4A-EE92-E687-68C8-713B0B6DE941}"/>
          </ac:spMkLst>
        </pc:spChg>
        <pc:spChg chg="mod">
          <ac:chgData name="Elizabeth Adeyinfa" userId="567d8f85-17a2-4140-8655-964cdb905534" providerId="ADAL" clId="{CAD790F5-A848-4B11-A2CA-67AE85DEC544}" dt="2023-04-03T05:03:17.593" v="16043" actId="404"/>
          <ac:spMkLst>
            <pc:docMk/>
            <pc:sldMk cId="3601581875" sldId="338"/>
            <ac:spMk id="82" creationId="{68F31F10-CDBF-28BF-D500-8D8E0F4CD49C}"/>
          </ac:spMkLst>
        </pc:spChg>
        <pc:spChg chg="mod">
          <ac:chgData name="Elizabeth Adeyinfa" userId="567d8f85-17a2-4140-8655-964cdb905534" providerId="ADAL" clId="{CAD790F5-A848-4B11-A2CA-67AE85DEC544}" dt="2023-04-03T05:00:35.965" v="16010" actId="207"/>
          <ac:spMkLst>
            <pc:docMk/>
            <pc:sldMk cId="3601581875" sldId="338"/>
            <ac:spMk id="83" creationId="{2604655A-FB46-65BC-5AB8-5779BFEA9945}"/>
          </ac:spMkLst>
        </pc:spChg>
        <pc:spChg chg="del mod topLvl">
          <ac:chgData name="Elizabeth Adeyinfa" userId="567d8f85-17a2-4140-8655-964cdb905534" providerId="ADAL" clId="{CAD790F5-A848-4B11-A2CA-67AE85DEC544}" dt="2023-04-03T05:00:19.085" v="16009" actId="478"/>
          <ac:spMkLst>
            <pc:docMk/>
            <pc:sldMk cId="3601581875" sldId="338"/>
            <ac:spMk id="86" creationId="{4289CD31-54A9-EC1B-6F07-EC5EC221DBBF}"/>
          </ac:spMkLst>
        </pc:spChg>
        <pc:spChg chg="mod">
          <ac:chgData name="Elizabeth Adeyinfa" userId="567d8f85-17a2-4140-8655-964cdb905534" providerId="ADAL" clId="{CAD790F5-A848-4B11-A2CA-67AE85DEC544}" dt="2023-04-03T05:03:12.080" v="16042" actId="404"/>
          <ac:spMkLst>
            <pc:docMk/>
            <pc:sldMk cId="3601581875" sldId="338"/>
            <ac:spMk id="87" creationId="{42C5F907-EA95-E7A5-E7EC-D80108731C06}"/>
          </ac:spMkLst>
        </pc:spChg>
        <pc:spChg chg="mod">
          <ac:chgData name="Elizabeth Adeyinfa" userId="567d8f85-17a2-4140-8655-964cdb905534" providerId="ADAL" clId="{CAD790F5-A848-4B11-A2CA-67AE85DEC544}" dt="2023-04-03T05:00:54.524" v="16011" actId="207"/>
          <ac:spMkLst>
            <pc:docMk/>
            <pc:sldMk cId="3601581875" sldId="338"/>
            <ac:spMk id="88" creationId="{277B36D1-C2A5-D3C4-B2AB-9425FD428282}"/>
          </ac:spMkLst>
        </pc:spChg>
        <pc:spChg chg="mod">
          <ac:chgData name="Elizabeth Adeyinfa" userId="567d8f85-17a2-4140-8655-964cdb905534" providerId="ADAL" clId="{CAD790F5-A848-4B11-A2CA-67AE85DEC544}" dt="2023-04-03T04:48:54.885" v="15803"/>
          <ac:spMkLst>
            <pc:docMk/>
            <pc:sldMk cId="3601581875" sldId="338"/>
            <ac:spMk id="91" creationId="{B52BA5A7-DCA7-7717-696A-B048CDFB827C}"/>
          </ac:spMkLst>
        </pc:spChg>
        <pc:spChg chg="mod">
          <ac:chgData name="Elizabeth Adeyinfa" userId="567d8f85-17a2-4140-8655-964cdb905534" providerId="ADAL" clId="{CAD790F5-A848-4B11-A2CA-67AE85DEC544}" dt="2023-04-03T04:48:54.885" v="15803"/>
          <ac:spMkLst>
            <pc:docMk/>
            <pc:sldMk cId="3601581875" sldId="338"/>
            <ac:spMk id="92" creationId="{EB31474A-EAAB-21FF-6B29-6A9A7BA7792E}"/>
          </ac:spMkLst>
        </pc:spChg>
        <pc:spChg chg="mod">
          <ac:chgData name="Elizabeth Adeyinfa" userId="567d8f85-17a2-4140-8655-964cdb905534" providerId="ADAL" clId="{CAD790F5-A848-4B11-A2CA-67AE85DEC544}" dt="2023-04-03T04:52:07.056" v="15867" actId="255"/>
          <ac:spMkLst>
            <pc:docMk/>
            <pc:sldMk cId="3601581875" sldId="338"/>
            <ac:spMk id="93" creationId="{21C97BD0-AE9D-AFDA-407E-8841A5042EE4}"/>
          </ac:spMkLst>
        </pc:spChg>
        <pc:spChg chg="del mod topLvl">
          <ac:chgData name="Elizabeth Adeyinfa" userId="567d8f85-17a2-4140-8655-964cdb905534" providerId="ADAL" clId="{CAD790F5-A848-4B11-A2CA-67AE85DEC544}" dt="2023-04-03T05:02:41.782" v="16039" actId="478"/>
          <ac:spMkLst>
            <pc:docMk/>
            <pc:sldMk cId="3601581875" sldId="338"/>
            <ac:spMk id="97" creationId="{5A19513C-DD06-2FBE-8DE5-91711E151F9F}"/>
          </ac:spMkLst>
        </pc:spChg>
        <pc:spChg chg="mod">
          <ac:chgData name="Elizabeth Adeyinfa" userId="567d8f85-17a2-4140-8655-964cdb905534" providerId="ADAL" clId="{CAD790F5-A848-4B11-A2CA-67AE85DEC544}" dt="2023-04-03T05:01:50.728" v="16028" actId="404"/>
          <ac:spMkLst>
            <pc:docMk/>
            <pc:sldMk cId="3601581875" sldId="338"/>
            <ac:spMk id="98" creationId="{2EEAEA74-CD56-207D-61EB-3AEA25708C23}"/>
          </ac:spMkLst>
        </pc:spChg>
        <pc:spChg chg="mod">
          <ac:chgData name="Elizabeth Adeyinfa" userId="567d8f85-17a2-4140-8655-964cdb905534" providerId="ADAL" clId="{CAD790F5-A848-4B11-A2CA-67AE85DEC544}" dt="2023-04-03T05:01:03.932" v="16012" actId="207"/>
          <ac:spMkLst>
            <pc:docMk/>
            <pc:sldMk cId="3601581875" sldId="338"/>
            <ac:spMk id="99" creationId="{4F138E6F-BD38-FE2A-12A2-34803390B044}"/>
          </ac:spMkLst>
        </pc:spChg>
        <pc:spChg chg="del mod topLvl">
          <ac:chgData name="Elizabeth Adeyinfa" userId="567d8f85-17a2-4140-8655-964cdb905534" providerId="ADAL" clId="{CAD790F5-A848-4B11-A2CA-67AE85DEC544}" dt="2023-04-03T05:02:39.276" v="16038" actId="478"/>
          <ac:spMkLst>
            <pc:docMk/>
            <pc:sldMk cId="3601581875" sldId="338"/>
            <ac:spMk id="102" creationId="{5D51E5D4-8C0A-E0CC-E503-D424BF95674F}"/>
          </ac:spMkLst>
        </pc:spChg>
        <pc:spChg chg="mod">
          <ac:chgData name="Elizabeth Adeyinfa" userId="567d8f85-17a2-4140-8655-964cdb905534" providerId="ADAL" clId="{CAD790F5-A848-4B11-A2CA-67AE85DEC544}" dt="2023-04-03T05:04:12.799" v="16057" actId="2711"/>
          <ac:spMkLst>
            <pc:docMk/>
            <pc:sldMk cId="3601581875" sldId="338"/>
            <ac:spMk id="103" creationId="{CB7DFAE9-DB99-50DD-8B86-642F60A70A1C}"/>
          </ac:spMkLst>
        </pc:spChg>
        <pc:spChg chg="mod">
          <ac:chgData name="Elizabeth Adeyinfa" userId="567d8f85-17a2-4140-8655-964cdb905534" providerId="ADAL" clId="{CAD790F5-A848-4B11-A2CA-67AE85DEC544}" dt="2023-04-03T05:01:10.536" v="16013" actId="207"/>
          <ac:spMkLst>
            <pc:docMk/>
            <pc:sldMk cId="3601581875" sldId="338"/>
            <ac:spMk id="104" creationId="{3B01DA39-3134-9340-0818-2D82CE1D74B3}"/>
          </ac:spMkLst>
        </pc:spChg>
        <pc:spChg chg="add mod">
          <ac:chgData name="Elizabeth Adeyinfa" userId="567d8f85-17a2-4140-8655-964cdb905534" providerId="ADAL" clId="{CAD790F5-A848-4B11-A2CA-67AE85DEC544}" dt="2023-04-03T05:04:44.525" v="16067" actId="1038"/>
          <ac:spMkLst>
            <pc:docMk/>
            <pc:sldMk cId="3601581875" sldId="338"/>
            <ac:spMk id="105" creationId="{15EC641A-2ADC-0A9D-594D-F0E47E66160F}"/>
          </ac:spMkLst>
        </pc:spChg>
        <pc:spChg chg="add mod">
          <ac:chgData name="Elizabeth Adeyinfa" userId="567d8f85-17a2-4140-8655-964cdb905534" providerId="ADAL" clId="{CAD790F5-A848-4B11-A2CA-67AE85DEC544}" dt="2023-04-03T05:04:44.525" v="16067" actId="1038"/>
          <ac:spMkLst>
            <pc:docMk/>
            <pc:sldMk cId="3601581875" sldId="338"/>
            <ac:spMk id="106" creationId="{1AEA89B0-6891-719A-AED5-6BFEF037CA4C}"/>
          </ac:spMkLst>
        </pc:spChg>
        <pc:spChg chg="add mod">
          <ac:chgData name="Elizabeth Adeyinfa" userId="567d8f85-17a2-4140-8655-964cdb905534" providerId="ADAL" clId="{CAD790F5-A848-4B11-A2CA-67AE85DEC544}" dt="2023-04-03T05:04:44.525" v="16067" actId="1038"/>
          <ac:spMkLst>
            <pc:docMk/>
            <pc:sldMk cId="3601581875" sldId="338"/>
            <ac:spMk id="107" creationId="{B4740F63-56C7-12C4-ACB2-C8B7DBC5C88E}"/>
          </ac:spMkLst>
        </pc:spChg>
        <pc:spChg chg="add mod">
          <ac:chgData name="Elizabeth Adeyinfa" userId="567d8f85-17a2-4140-8655-964cdb905534" providerId="ADAL" clId="{CAD790F5-A848-4B11-A2CA-67AE85DEC544}" dt="2023-04-03T05:04:44.525" v="16067" actId="1038"/>
          <ac:spMkLst>
            <pc:docMk/>
            <pc:sldMk cId="3601581875" sldId="338"/>
            <ac:spMk id="108" creationId="{DF0E85E8-73BD-F8A7-9C50-099D28D3ED1B}"/>
          </ac:spMkLst>
        </pc:spChg>
        <pc:spChg chg="add mod">
          <ac:chgData name="Elizabeth Adeyinfa" userId="567d8f85-17a2-4140-8655-964cdb905534" providerId="ADAL" clId="{CAD790F5-A848-4B11-A2CA-67AE85DEC544}" dt="2023-04-03T05:04:44.525" v="16067" actId="1038"/>
          <ac:spMkLst>
            <pc:docMk/>
            <pc:sldMk cId="3601581875" sldId="338"/>
            <ac:spMk id="109" creationId="{6D2F364A-3711-9ACA-27CA-DC63E00DBE24}"/>
          </ac:spMkLst>
        </pc:spChg>
        <pc:spChg chg="add mod">
          <ac:chgData name="Elizabeth Adeyinfa" userId="567d8f85-17a2-4140-8655-964cdb905534" providerId="ADAL" clId="{CAD790F5-A848-4B11-A2CA-67AE85DEC544}" dt="2023-04-03T05:04:44.525" v="16067" actId="1038"/>
          <ac:spMkLst>
            <pc:docMk/>
            <pc:sldMk cId="3601581875" sldId="338"/>
            <ac:spMk id="110" creationId="{AD96753B-C185-9E47-4AE2-5D252DE47691}"/>
          </ac:spMkLst>
        </pc:spChg>
        <pc:spChg chg="add mod">
          <ac:chgData name="Elizabeth Adeyinfa" userId="567d8f85-17a2-4140-8655-964cdb905534" providerId="ADAL" clId="{CAD790F5-A848-4B11-A2CA-67AE85DEC544}" dt="2023-04-03T06:38:19.748" v="17112" actId="20577"/>
          <ac:spMkLst>
            <pc:docMk/>
            <pc:sldMk cId="3601581875" sldId="338"/>
            <ac:spMk id="143" creationId="{FFC0489A-195B-A29A-12C4-2053FE3BCB25}"/>
          </ac:spMkLst>
        </pc:spChg>
        <pc:grpChg chg="del mod">
          <ac:chgData name="Elizabeth Adeyinfa" userId="567d8f85-17a2-4140-8655-964cdb905534" providerId="ADAL" clId="{CAD790F5-A848-4B11-A2CA-67AE85DEC544}" dt="2023-04-03T04:41:29.570" v="15639" actId="478"/>
          <ac:grpSpMkLst>
            <pc:docMk/>
            <pc:sldMk cId="3601581875" sldId="338"/>
            <ac:grpSpMk id="3" creationId="{FBD604DB-50A4-E8DF-23F0-0B3731D43C9F}"/>
          </ac:grpSpMkLst>
        </pc:grpChg>
        <pc:grpChg chg="del mod">
          <ac:chgData name="Elizabeth Adeyinfa" userId="567d8f85-17a2-4140-8655-964cdb905534" providerId="ADAL" clId="{CAD790F5-A848-4B11-A2CA-67AE85DEC544}" dt="2023-04-03T04:41:29.570" v="15639" actId="478"/>
          <ac:grpSpMkLst>
            <pc:docMk/>
            <pc:sldMk cId="3601581875" sldId="338"/>
            <ac:grpSpMk id="6" creationId="{37446A1E-FFA3-8BFA-BAD3-5179ADFFCFC4}"/>
          </ac:grpSpMkLst>
        </pc:grpChg>
        <pc:grpChg chg="del mod">
          <ac:chgData name="Elizabeth Adeyinfa" userId="567d8f85-17a2-4140-8655-964cdb905534" providerId="ADAL" clId="{CAD790F5-A848-4B11-A2CA-67AE85DEC544}" dt="2023-04-03T04:41:29.570" v="15639" actId="478"/>
          <ac:grpSpMkLst>
            <pc:docMk/>
            <pc:sldMk cId="3601581875" sldId="338"/>
            <ac:grpSpMk id="8" creationId="{BF9A2847-27F3-746F-D3CC-0C968A277936}"/>
          </ac:grpSpMkLst>
        </pc:grpChg>
        <pc:grpChg chg="del mod">
          <ac:chgData name="Elizabeth Adeyinfa" userId="567d8f85-17a2-4140-8655-964cdb905534" providerId="ADAL" clId="{CAD790F5-A848-4B11-A2CA-67AE85DEC544}" dt="2023-04-03T04:47:31.234" v="15776" actId="478"/>
          <ac:grpSpMkLst>
            <pc:docMk/>
            <pc:sldMk cId="3601581875" sldId="338"/>
            <ac:grpSpMk id="9" creationId="{531F9824-3DC4-4569-5BC2-AEE491EE98D9}"/>
          </ac:grpSpMkLst>
        </pc:grpChg>
        <pc:grpChg chg="del mod">
          <ac:chgData name="Elizabeth Adeyinfa" userId="567d8f85-17a2-4140-8655-964cdb905534" providerId="ADAL" clId="{CAD790F5-A848-4B11-A2CA-67AE85DEC544}" dt="2023-04-03T04:47:31.234" v="15776" actId="478"/>
          <ac:grpSpMkLst>
            <pc:docMk/>
            <pc:sldMk cId="3601581875" sldId="338"/>
            <ac:grpSpMk id="11" creationId="{5935A28A-EF6D-DA0D-185B-E9DF8F0EBCD2}"/>
          </ac:grpSpMkLst>
        </pc:grpChg>
        <pc:grpChg chg="add del mod">
          <ac:chgData name="Elizabeth Adeyinfa" userId="567d8f85-17a2-4140-8655-964cdb905534" providerId="ADAL" clId="{CAD790F5-A848-4B11-A2CA-67AE85DEC544}" dt="2023-04-03T04:52:30.074" v="15870" actId="165"/>
          <ac:grpSpMkLst>
            <pc:docMk/>
            <pc:sldMk cId="3601581875" sldId="338"/>
            <ac:grpSpMk id="25" creationId="{635CBA1A-1B8F-5C8E-2790-FC2B6FAAB2EF}"/>
          </ac:grpSpMkLst>
        </pc:grpChg>
        <pc:grpChg chg="add mod topLvl">
          <ac:chgData name="Elizabeth Adeyinfa" userId="567d8f85-17a2-4140-8655-964cdb905534" providerId="ADAL" clId="{CAD790F5-A848-4B11-A2CA-67AE85DEC544}" dt="2023-04-03T05:04:55.713" v="16076" actId="1037"/>
          <ac:grpSpMkLst>
            <pc:docMk/>
            <pc:sldMk cId="3601581875" sldId="338"/>
            <ac:grpSpMk id="29" creationId="{8953E3D9-ACCB-C08F-07DF-827A51EED1B4}"/>
          </ac:grpSpMkLst>
        </pc:grpChg>
        <pc:grpChg chg="add mod topLvl">
          <ac:chgData name="Elizabeth Adeyinfa" userId="567d8f85-17a2-4140-8655-964cdb905534" providerId="ADAL" clId="{CAD790F5-A848-4B11-A2CA-67AE85DEC544}" dt="2023-04-03T05:04:55.713" v="16076" actId="1037"/>
          <ac:grpSpMkLst>
            <pc:docMk/>
            <pc:sldMk cId="3601581875" sldId="338"/>
            <ac:grpSpMk id="38" creationId="{C61D5EC9-148A-1528-1B7A-F9F123300B21}"/>
          </ac:grpSpMkLst>
        </pc:grpChg>
        <pc:grpChg chg="add del mod">
          <ac:chgData name="Elizabeth Adeyinfa" userId="567d8f85-17a2-4140-8655-964cdb905534" providerId="ADAL" clId="{CAD790F5-A848-4B11-A2CA-67AE85DEC544}" dt="2023-04-03T04:52:38.355" v="15872" actId="165"/>
          <ac:grpSpMkLst>
            <pc:docMk/>
            <pc:sldMk cId="3601581875" sldId="338"/>
            <ac:grpSpMk id="44" creationId="{96C464A4-D548-E44A-632A-728A6A42084F}"/>
          </ac:grpSpMkLst>
        </pc:grpChg>
        <pc:grpChg chg="add del mod">
          <ac:chgData name="Elizabeth Adeyinfa" userId="567d8f85-17a2-4140-8655-964cdb905534" providerId="ADAL" clId="{CAD790F5-A848-4B11-A2CA-67AE85DEC544}" dt="2023-04-03T04:52:34.947" v="15871" actId="165"/>
          <ac:grpSpMkLst>
            <pc:docMk/>
            <pc:sldMk cId="3601581875" sldId="338"/>
            <ac:grpSpMk id="45" creationId="{D8B83612-CE71-1F95-D006-3058E2F5AECB}"/>
          </ac:grpSpMkLst>
        </pc:grpChg>
        <pc:grpChg chg="add mod topLvl">
          <ac:chgData name="Elizabeth Adeyinfa" userId="567d8f85-17a2-4140-8655-964cdb905534" providerId="ADAL" clId="{CAD790F5-A848-4B11-A2CA-67AE85DEC544}" dt="2023-04-03T05:04:55.713" v="16076" actId="1037"/>
          <ac:grpSpMkLst>
            <pc:docMk/>
            <pc:sldMk cId="3601581875" sldId="338"/>
            <ac:grpSpMk id="46" creationId="{5F6C315C-3EB4-E9E1-42AF-42E9B60776A9}"/>
          </ac:grpSpMkLst>
        </pc:grpChg>
        <pc:grpChg chg="add mod topLvl">
          <ac:chgData name="Elizabeth Adeyinfa" userId="567d8f85-17a2-4140-8655-964cdb905534" providerId="ADAL" clId="{CAD790F5-A848-4B11-A2CA-67AE85DEC544}" dt="2023-04-03T05:04:44.525" v="16067" actId="1038"/>
          <ac:grpSpMkLst>
            <pc:docMk/>
            <pc:sldMk cId="3601581875" sldId="338"/>
            <ac:grpSpMk id="50" creationId="{2C47A10D-1EE0-36B9-C92F-BEAD3250D98F}"/>
          </ac:grpSpMkLst>
        </pc:grpChg>
        <pc:grpChg chg="add del mod">
          <ac:chgData name="Elizabeth Adeyinfa" userId="567d8f85-17a2-4140-8655-964cdb905534" providerId="ADAL" clId="{CAD790F5-A848-4B11-A2CA-67AE85DEC544}" dt="2023-04-03T04:46:55.636" v="15765" actId="478"/>
          <ac:grpSpMkLst>
            <pc:docMk/>
            <pc:sldMk cId="3601581875" sldId="338"/>
            <ac:grpSpMk id="54" creationId="{5686E37D-6370-38EE-5A88-2D9EB3608F34}"/>
          </ac:grpSpMkLst>
        </pc:grpChg>
        <pc:grpChg chg="add del mod">
          <ac:chgData name="Elizabeth Adeyinfa" userId="567d8f85-17a2-4140-8655-964cdb905534" providerId="ADAL" clId="{CAD790F5-A848-4B11-A2CA-67AE85DEC544}" dt="2023-04-03T04:45:45.568" v="15677" actId="478"/>
          <ac:grpSpMkLst>
            <pc:docMk/>
            <pc:sldMk cId="3601581875" sldId="338"/>
            <ac:grpSpMk id="59" creationId="{6C73E906-08A7-0388-CB6F-B3B618FCD03F}"/>
          </ac:grpSpMkLst>
        </pc:grpChg>
        <pc:grpChg chg="add mod topLvl">
          <ac:chgData name="Elizabeth Adeyinfa" userId="567d8f85-17a2-4140-8655-964cdb905534" providerId="ADAL" clId="{CAD790F5-A848-4B11-A2CA-67AE85DEC544}" dt="2023-04-03T05:04:44.525" v="16067" actId="1038"/>
          <ac:grpSpMkLst>
            <pc:docMk/>
            <pc:sldMk cId="3601581875" sldId="338"/>
            <ac:grpSpMk id="62" creationId="{5960D10D-37CB-6F7F-26AB-7541068E2281}"/>
          </ac:grpSpMkLst>
        </pc:grpChg>
        <pc:grpChg chg="add del mod">
          <ac:chgData name="Elizabeth Adeyinfa" userId="567d8f85-17a2-4140-8655-964cdb905534" providerId="ADAL" clId="{CAD790F5-A848-4B11-A2CA-67AE85DEC544}" dt="2023-04-03T04:59:52.894" v="15993" actId="478"/>
          <ac:grpSpMkLst>
            <pc:docMk/>
            <pc:sldMk cId="3601581875" sldId="338"/>
            <ac:grpSpMk id="68" creationId="{25002240-6E11-B3B3-1DCA-00553B1FCE89}"/>
          </ac:grpSpMkLst>
        </pc:grpChg>
        <pc:grpChg chg="add del mod">
          <ac:chgData name="Elizabeth Adeyinfa" userId="567d8f85-17a2-4140-8655-964cdb905534" providerId="ADAL" clId="{CAD790F5-A848-4B11-A2CA-67AE85DEC544}" dt="2023-04-03T05:01:26.729" v="16014" actId="478"/>
          <ac:grpSpMkLst>
            <pc:docMk/>
            <pc:sldMk cId="3601581875" sldId="338"/>
            <ac:grpSpMk id="71" creationId="{5DF37872-498B-61F0-F1A8-41E5ABE6ED2F}"/>
          </ac:grpSpMkLst>
        </pc:grpChg>
        <pc:grpChg chg="add del mod">
          <ac:chgData name="Elizabeth Adeyinfa" userId="567d8f85-17a2-4140-8655-964cdb905534" providerId="ADAL" clId="{CAD790F5-A848-4B11-A2CA-67AE85DEC544}" dt="2023-04-03T04:48:04.212" v="15791" actId="478"/>
          <ac:grpSpMkLst>
            <pc:docMk/>
            <pc:sldMk cId="3601581875" sldId="338"/>
            <ac:grpSpMk id="74" creationId="{1D4D58A3-215A-5651-3D86-D1B374FADCF2}"/>
          </ac:grpSpMkLst>
        </pc:grpChg>
        <pc:grpChg chg="add del mod">
          <ac:chgData name="Elizabeth Adeyinfa" userId="567d8f85-17a2-4140-8655-964cdb905534" providerId="ADAL" clId="{CAD790F5-A848-4B11-A2CA-67AE85DEC544}" dt="2023-04-03T05:00:15.422" v="16007" actId="478"/>
          <ac:grpSpMkLst>
            <pc:docMk/>
            <pc:sldMk cId="3601581875" sldId="338"/>
            <ac:grpSpMk id="77" creationId="{527DED08-A255-D431-53DC-A30ED5C28AC9}"/>
          </ac:grpSpMkLst>
        </pc:grpChg>
        <pc:grpChg chg="add del mod">
          <ac:chgData name="Elizabeth Adeyinfa" userId="567d8f85-17a2-4140-8655-964cdb905534" providerId="ADAL" clId="{CAD790F5-A848-4B11-A2CA-67AE85DEC544}" dt="2023-04-03T05:00:13.226" v="16006" actId="478"/>
          <ac:grpSpMkLst>
            <pc:docMk/>
            <pc:sldMk cId="3601581875" sldId="338"/>
            <ac:grpSpMk id="78" creationId="{FA1BA9AA-FC0E-D4DF-A5FA-900E5DB6533C}"/>
          </ac:grpSpMkLst>
        </pc:grpChg>
        <pc:grpChg chg="add del mod">
          <ac:chgData name="Elizabeth Adeyinfa" userId="567d8f85-17a2-4140-8655-964cdb905534" providerId="ADAL" clId="{CAD790F5-A848-4B11-A2CA-67AE85DEC544}" dt="2023-04-03T05:00:17.284" v="16008" actId="478"/>
          <ac:grpSpMkLst>
            <pc:docMk/>
            <pc:sldMk cId="3601581875" sldId="338"/>
            <ac:grpSpMk id="79" creationId="{EA9C2522-1EDD-29FA-5B60-54DF30EC93B3}"/>
          </ac:grpSpMkLst>
        </pc:grpChg>
        <pc:grpChg chg="mod topLvl">
          <ac:chgData name="Elizabeth Adeyinfa" userId="567d8f85-17a2-4140-8655-964cdb905534" providerId="ADAL" clId="{CAD790F5-A848-4B11-A2CA-67AE85DEC544}" dt="2023-04-03T05:04:44.525" v="16067" actId="1038"/>
          <ac:grpSpMkLst>
            <pc:docMk/>
            <pc:sldMk cId="3601581875" sldId="338"/>
            <ac:grpSpMk id="80" creationId="{2791292F-EE42-D4C8-A08E-D819EBF5F4D4}"/>
          </ac:grpSpMkLst>
        </pc:grpChg>
        <pc:grpChg chg="add del mod">
          <ac:chgData name="Elizabeth Adeyinfa" userId="567d8f85-17a2-4140-8655-964cdb905534" providerId="ADAL" clId="{CAD790F5-A848-4B11-A2CA-67AE85DEC544}" dt="2023-04-03T05:00:19.085" v="16009" actId="478"/>
          <ac:grpSpMkLst>
            <pc:docMk/>
            <pc:sldMk cId="3601581875" sldId="338"/>
            <ac:grpSpMk id="84" creationId="{0F2F1311-E0BB-DB94-D2EF-7B651141AE53}"/>
          </ac:grpSpMkLst>
        </pc:grpChg>
        <pc:grpChg chg="mod topLvl">
          <ac:chgData name="Elizabeth Adeyinfa" userId="567d8f85-17a2-4140-8655-964cdb905534" providerId="ADAL" clId="{CAD790F5-A848-4B11-A2CA-67AE85DEC544}" dt="2023-04-03T05:04:44.525" v="16067" actId="1038"/>
          <ac:grpSpMkLst>
            <pc:docMk/>
            <pc:sldMk cId="3601581875" sldId="338"/>
            <ac:grpSpMk id="85" creationId="{9BA3DBE6-9140-E68C-BC82-F15A3F927B95}"/>
          </ac:grpSpMkLst>
        </pc:grpChg>
        <pc:grpChg chg="add del mod">
          <ac:chgData name="Elizabeth Adeyinfa" userId="567d8f85-17a2-4140-8655-964cdb905534" providerId="ADAL" clId="{CAD790F5-A848-4B11-A2CA-67AE85DEC544}" dt="2023-04-03T04:59:17.137" v="15976" actId="478"/>
          <ac:grpSpMkLst>
            <pc:docMk/>
            <pc:sldMk cId="3601581875" sldId="338"/>
            <ac:grpSpMk id="89" creationId="{E9B5FE9A-A780-216D-07E5-2B2C2638715E}"/>
          </ac:grpSpMkLst>
        </pc:grpChg>
        <pc:grpChg chg="mod">
          <ac:chgData name="Elizabeth Adeyinfa" userId="567d8f85-17a2-4140-8655-964cdb905534" providerId="ADAL" clId="{CAD790F5-A848-4B11-A2CA-67AE85DEC544}" dt="2023-04-03T04:48:54.885" v="15803"/>
          <ac:grpSpMkLst>
            <pc:docMk/>
            <pc:sldMk cId="3601581875" sldId="338"/>
            <ac:grpSpMk id="90" creationId="{0F7A43BA-5A68-F900-0A51-A565A9E63623}"/>
          </ac:grpSpMkLst>
        </pc:grpChg>
        <pc:grpChg chg="add del mod">
          <ac:chgData name="Elizabeth Adeyinfa" userId="567d8f85-17a2-4140-8655-964cdb905534" providerId="ADAL" clId="{CAD790F5-A848-4B11-A2CA-67AE85DEC544}" dt="2023-04-03T04:52:44.574" v="15873" actId="165"/>
          <ac:grpSpMkLst>
            <pc:docMk/>
            <pc:sldMk cId="3601581875" sldId="338"/>
            <ac:grpSpMk id="94" creationId="{9A847A5F-75B4-C478-FA12-29FDA53C08EB}"/>
          </ac:grpSpMkLst>
        </pc:grpChg>
        <pc:grpChg chg="add del mod">
          <ac:chgData name="Elizabeth Adeyinfa" userId="567d8f85-17a2-4140-8655-964cdb905534" providerId="ADAL" clId="{CAD790F5-A848-4B11-A2CA-67AE85DEC544}" dt="2023-04-03T05:02:41.782" v="16039" actId="478"/>
          <ac:grpSpMkLst>
            <pc:docMk/>
            <pc:sldMk cId="3601581875" sldId="338"/>
            <ac:grpSpMk id="95" creationId="{BA0891AA-8E7E-48DA-F3AF-86B7A1D674AA}"/>
          </ac:grpSpMkLst>
        </pc:grpChg>
        <pc:grpChg chg="mod topLvl">
          <ac:chgData name="Elizabeth Adeyinfa" userId="567d8f85-17a2-4140-8655-964cdb905534" providerId="ADAL" clId="{CAD790F5-A848-4B11-A2CA-67AE85DEC544}" dt="2023-04-03T05:04:44.525" v="16067" actId="1038"/>
          <ac:grpSpMkLst>
            <pc:docMk/>
            <pc:sldMk cId="3601581875" sldId="338"/>
            <ac:grpSpMk id="96" creationId="{E327401A-0A55-B4CF-0B41-C03D7B2B6C37}"/>
          </ac:grpSpMkLst>
        </pc:grpChg>
        <pc:grpChg chg="add del mod">
          <ac:chgData name="Elizabeth Adeyinfa" userId="567d8f85-17a2-4140-8655-964cdb905534" providerId="ADAL" clId="{CAD790F5-A848-4B11-A2CA-67AE85DEC544}" dt="2023-04-03T05:02:39.276" v="16038" actId="478"/>
          <ac:grpSpMkLst>
            <pc:docMk/>
            <pc:sldMk cId="3601581875" sldId="338"/>
            <ac:grpSpMk id="100" creationId="{9355A565-7EA4-748B-A788-E0399AD8FD3E}"/>
          </ac:grpSpMkLst>
        </pc:grpChg>
        <pc:grpChg chg="mod topLvl">
          <ac:chgData name="Elizabeth Adeyinfa" userId="567d8f85-17a2-4140-8655-964cdb905534" providerId="ADAL" clId="{CAD790F5-A848-4B11-A2CA-67AE85DEC544}" dt="2023-04-03T05:04:44.525" v="16067" actId="1038"/>
          <ac:grpSpMkLst>
            <pc:docMk/>
            <pc:sldMk cId="3601581875" sldId="338"/>
            <ac:grpSpMk id="101" creationId="{BEBF66E6-7E59-2562-BCB9-5D5E9D9AC004}"/>
          </ac:grpSpMkLst>
        </pc:grpChg>
        <pc:grpChg chg="add mod">
          <ac:chgData name="Elizabeth Adeyinfa" userId="567d8f85-17a2-4140-8655-964cdb905534" providerId="ADAL" clId="{CAD790F5-A848-4B11-A2CA-67AE85DEC544}" dt="2023-04-03T05:05:01.878" v="16077" actId="164"/>
          <ac:grpSpMkLst>
            <pc:docMk/>
            <pc:sldMk cId="3601581875" sldId="338"/>
            <ac:grpSpMk id="111" creationId="{0A475867-D9EC-3E65-A5C4-308C74B491DD}"/>
          </ac:grpSpMkLst>
        </pc:grpChg>
        <pc:cxnChg chg="add mod">
          <ac:chgData name="Elizabeth Adeyinfa" userId="567d8f85-17a2-4140-8655-964cdb905534" providerId="ADAL" clId="{CAD790F5-A848-4B11-A2CA-67AE85DEC544}" dt="2023-04-03T05:05:21.566" v="16081" actId="14100"/>
          <ac:cxnSpMkLst>
            <pc:docMk/>
            <pc:sldMk cId="3601581875" sldId="338"/>
            <ac:cxnSpMk id="112" creationId="{8B8DF892-E329-8F8C-13EB-FC1EDDC6D1F3}"/>
          </ac:cxnSpMkLst>
        </pc:cxnChg>
        <pc:cxnChg chg="add mod">
          <ac:chgData name="Elizabeth Adeyinfa" userId="567d8f85-17a2-4140-8655-964cdb905534" providerId="ADAL" clId="{CAD790F5-A848-4B11-A2CA-67AE85DEC544}" dt="2023-04-03T05:05:41.038" v="16085" actId="14100"/>
          <ac:cxnSpMkLst>
            <pc:docMk/>
            <pc:sldMk cId="3601581875" sldId="338"/>
            <ac:cxnSpMk id="116" creationId="{C2306E72-5CB7-8C2E-6F9A-B566842EB62E}"/>
          </ac:cxnSpMkLst>
        </pc:cxnChg>
        <pc:cxnChg chg="add mod ord">
          <ac:chgData name="Elizabeth Adeyinfa" userId="567d8f85-17a2-4140-8655-964cdb905534" providerId="ADAL" clId="{CAD790F5-A848-4B11-A2CA-67AE85DEC544}" dt="2023-04-03T05:06:21.011" v="16095" actId="167"/>
          <ac:cxnSpMkLst>
            <pc:docMk/>
            <pc:sldMk cId="3601581875" sldId="338"/>
            <ac:cxnSpMk id="119" creationId="{16870539-C00F-E9F5-E4E9-6F03F871CB6F}"/>
          </ac:cxnSpMkLst>
        </pc:cxnChg>
        <pc:cxnChg chg="add del mod">
          <ac:chgData name="Elizabeth Adeyinfa" userId="567d8f85-17a2-4140-8655-964cdb905534" providerId="ADAL" clId="{CAD790F5-A848-4B11-A2CA-67AE85DEC544}" dt="2023-04-03T05:06:09.655" v="16093" actId="478"/>
          <ac:cxnSpMkLst>
            <pc:docMk/>
            <pc:sldMk cId="3601581875" sldId="338"/>
            <ac:cxnSpMk id="122" creationId="{C9CCA87A-285E-D00F-A5CC-DC5C93D9C81C}"/>
          </ac:cxnSpMkLst>
        </pc:cxnChg>
        <pc:cxnChg chg="add mod ord">
          <ac:chgData name="Elizabeth Adeyinfa" userId="567d8f85-17a2-4140-8655-964cdb905534" providerId="ADAL" clId="{CAD790F5-A848-4B11-A2CA-67AE85DEC544}" dt="2023-04-03T05:06:43.134" v="16100" actId="167"/>
          <ac:cxnSpMkLst>
            <pc:docMk/>
            <pc:sldMk cId="3601581875" sldId="338"/>
            <ac:cxnSpMk id="126" creationId="{3ECF50BE-6678-51FF-6142-8DB7C0CD944F}"/>
          </ac:cxnSpMkLst>
        </pc:cxnChg>
        <pc:cxnChg chg="add mod">
          <ac:chgData name="Elizabeth Adeyinfa" userId="567d8f85-17a2-4140-8655-964cdb905534" providerId="ADAL" clId="{CAD790F5-A848-4B11-A2CA-67AE85DEC544}" dt="2023-04-03T05:07:03.167" v="16105" actId="14100"/>
          <ac:cxnSpMkLst>
            <pc:docMk/>
            <pc:sldMk cId="3601581875" sldId="338"/>
            <ac:cxnSpMk id="129" creationId="{9460423B-51EE-626B-74B8-4C976765B74E}"/>
          </ac:cxnSpMkLst>
        </pc:cxnChg>
        <pc:cxnChg chg="add mod ord">
          <ac:chgData name="Elizabeth Adeyinfa" userId="567d8f85-17a2-4140-8655-964cdb905534" providerId="ADAL" clId="{CAD790F5-A848-4B11-A2CA-67AE85DEC544}" dt="2023-04-03T05:25:36.701" v="16339" actId="167"/>
          <ac:cxnSpMkLst>
            <pc:docMk/>
            <pc:sldMk cId="3601581875" sldId="338"/>
            <ac:cxnSpMk id="133" creationId="{BAD1B26B-8350-B491-0F5E-17A298FB3B9F}"/>
          </ac:cxnSpMkLst>
        </pc:cxnChg>
        <pc:cxnChg chg="add mod ord">
          <ac:chgData name="Elizabeth Adeyinfa" userId="567d8f85-17a2-4140-8655-964cdb905534" providerId="ADAL" clId="{CAD790F5-A848-4B11-A2CA-67AE85DEC544}" dt="2023-04-03T05:25:36.701" v="16339" actId="167"/>
          <ac:cxnSpMkLst>
            <pc:docMk/>
            <pc:sldMk cId="3601581875" sldId="338"/>
            <ac:cxnSpMk id="134" creationId="{8C3D9089-E484-720F-864B-3D4F452F21AA}"/>
          </ac:cxnSpMkLst>
        </pc:cxnChg>
      </pc:sldChg>
      <pc:sldChg chg="del modNotesTx">
        <pc:chgData name="Elizabeth Adeyinfa" userId="567d8f85-17a2-4140-8655-964cdb905534" providerId="ADAL" clId="{CAD790F5-A848-4B11-A2CA-67AE85DEC544}" dt="2023-04-03T05:08:54.078" v="16128" actId="47"/>
        <pc:sldMkLst>
          <pc:docMk/>
          <pc:sldMk cId="1459296552" sldId="339"/>
        </pc:sldMkLst>
      </pc:sldChg>
      <pc:sldChg chg="addSp delSp modSp add mod modTransition">
        <pc:chgData name="Elizabeth Adeyinfa" userId="567d8f85-17a2-4140-8655-964cdb905534" providerId="ADAL" clId="{CAD790F5-A848-4B11-A2CA-67AE85DEC544}" dt="2023-04-03T06:39:57.874" v="17150" actId="20577"/>
        <pc:sldMkLst>
          <pc:docMk/>
          <pc:sldMk cId="1232345817" sldId="340"/>
        </pc:sldMkLst>
        <pc:spChg chg="add mod">
          <ac:chgData name="Elizabeth Adeyinfa" userId="567d8f85-17a2-4140-8655-964cdb905534" providerId="ADAL" clId="{CAD790F5-A848-4B11-A2CA-67AE85DEC544}" dt="2023-04-03T06:39:57.874" v="17150" actId="20577"/>
          <ac:spMkLst>
            <pc:docMk/>
            <pc:sldMk cId="1232345817" sldId="340"/>
            <ac:spMk id="2" creationId="{1CC978DF-DF9B-F052-0D70-CF9F3095CF80}"/>
          </ac:spMkLst>
        </pc:spChg>
        <pc:spChg chg="mod">
          <ac:chgData name="Elizabeth Adeyinfa" userId="567d8f85-17a2-4140-8655-964cdb905534" providerId="ADAL" clId="{CAD790F5-A848-4B11-A2CA-67AE85DEC544}" dt="2023-04-02T15:13:45.736" v="12158" actId="20577"/>
          <ac:spMkLst>
            <pc:docMk/>
            <pc:sldMk cId="1232345817" sldId="340"/>
            <ac:spMk id="6" creationId="{5CF85FBE-7C27-8AE6-D63F-9AB22BB1ADBF}"/>
          </ac:spMkLst>
        </pc:spChg>
        <pc:graphicFrameChg chg="del modGraphic">
          <ac:chgData name="Elizabeth Adeyinfa" userId="567d8f85-17a2-4140-8655-964cdb905534" providerId="ADAL" clId="{CAD790F5-A848-4B11-A2CA-67AE85DEC544}" dt="2023-04-02T15:21:10.334" v="12193" actId="478"/>
          <ac:graphicFrameMkLst>
            <pc:docMk/>
            <pc:sldMk cId="1232345817" sldId="340"/>
            <ac:graphicFrameMk id="2" creationId="{0177FFAB-F083-FA69-8995-BE72B80C1DF8}"/>
          </ac:graphicFrameMkLst>
        </pc:graphicFrameChg>
        <pc:graphicFrameChg chg="add mod modGraphic">
          <ac:chgData name="Elizabeth Adeyinfa" userId="567d8f85-17a2-4140-8655-964cdb905534" providerId="ADAL" clId="{CAD790F5-A848-4B11-A2CA-67AE85DEC544}" dt="2023-04-02T15:26:54.684" v="12254" actId="14100"/>
          <ac:graphicFrameMkLst>
            <pc:docMk/>
            <pc:sldMk cId="1232345817" sldId="340"/>
            <ac:graphicFrameMk id="3" creationId="{A5C64C44-6036-940B-0570-56FA19522467}"/>
          </ac:graphicFrameMkLst>
        </pc:graphicFrameChg>
      </pc:sldChg>
      <pc:sldChg chg="addSp delSp modSp add mod modTransition">
        <pc:chgData name="Elizabeth Adeyinfa" userId="567d8f85-17a2-4140-8655-964cdb905534" providerId="ADAL" clId="{CAD790F5-A848-4B11-A2CA-67AE85DEC544}" dt="2023-04-03T06:53:58.500" v="17586" actId="20577"/>
        <pc:sldMkLst>
          <pc:docMk/>
          <pc:sldMk cId="572448217" sldId="341"/>
        </pc:sldMkLst>
        <pc:spChg chg="mod">
          <ac:chgData name="Elizabeth Adeyinfa" userId="567d8f85-17a2-4140-8655-964cdb905534" providerId="ADAL" clId="{CAD790F5-A848-4B11-A2CA-67AE85DEC544}" dt="2023-04-03T05:39:24.917" v="16444" actId="207"/>
          <ac:spMkLst>
            <pc:docMk/>
            <pc:sldMk cId="572448217" sldId="341"/>
            <ac:spMk id="2" creationId="{E5301DAC-183C-C958-45F3-4FAF5844A367}"/>
          </ac:spMkLst>
        </pc:spChg>
        <pc:spChg chg="add del mod">
          <ac:chgData name="Elizabeth Adeyinfa" userId="567d8f85-17a2-4140-8655-964cdb905534" providerId="ADAL" clId="{CAD790F5-A848-4B11-A2CA-67AE85DEC544}" dt="2023-04-03T06:53:48.982" v="17582" actId="478"/>
          <ac:spMkLst>
            <pc:docMk/>
            <pc:sldMk cId="572448217" sldId="341"/>
            <ac:spMk id="3" creationId="{55D7EE9D-8D07-95DB-0BA3-B6999CDE51CF}"/>
          </ac:spMkLst>
        </pc:spChg>
        <pc:spChg chg="add del mod">
          <ac:chgData name="Elizabeth Adeyinfa" userId="567d8f85-17a2-4140-8655-964cdb905534" providerId="ADAL" clId="{CAD790F5-A848-4B11-A2CA-67AE85DEC544}" dt="2023-04-03T06:53:45.842" v="17580" actId="478"/>
          <ac:spMkLst>
            <pc:docMk/>
            <pc:sldMk cId="572448217" sldId="341"/>
            <ac:spMk id="5" creationId="{0BAF3B34-F8AB-994F-0819-02D45F22CA48}"/>
          </ac:spMkLst>
        </pc:spChg>
        <pc:spChg chg="del">
          <ac:chgData name="Elizabeth Adeyinfa" userId="567d8f85-17a2-4140-8655-964cdb905534" providerId="ADAL" clId="{CAD790F5-A848-4B11-A2CA-67AE85DEC544}" dt="2023-04-03T06:53:51.977" v="17583" actId="478"/>
          <ac:spMkLst>
            <pc:docMk/>
            <pc:sldMk cId="572448217" sldId="341"/>
            <ac:spMk id="7" creationId="{AB6301AC-A60D-DDA7-90C5-F85D25F0ADF1}"/>
          </ac:spMkLst>
        </pc:spChg>
        <pc:spChg chg="del">
          <ac:chgData name="Elizabeth Adeyinfa" userId="567d8f85-17a2-4140-8655-964cdb905534" providerId="ADAL" clId="{CAD790F5-A848-4B11-A2CA-67AE85DEC544}" dt="2023-04-03T05:38:29.594" v="16420" actId="478"/>
          <ac:spMkLst>
            <pc:docMk/>
            <pc:sldMk cId="572448217" sldId="341"/>
            <ac:spMk id="8" creationId="{8ACAC345-0775-7803-AA5A-931D0ACE190A}"/>
          </ac:spMkLst>
        </pc:spChg>
        <pc:spChg chg="mod">
          <ac:chgData name="Elizabeth Adeyinfa" userId="567d8f85-17a2-4140-8655-964cdb905534" providerId="ADAL" clId="{CAD790F5-A848-4B11-A2CA-67AE85DEC544}" dt="2023-04-03T06:53:58.500" v="17586" actId="20577"/>
          <ac:spMkLst>
            <pc:docMk/>
            <pc:sldMk cId="572448217" sldId="341"/>
            <ac:spMk id="11" creationId="{EFE1EF93-742D-7C36-521D-D9AE0D237E63}"/>
          </ac:spMkLst>
        </pc:spChg>
        <pc:spChg chg="mod">
          <ac:chgData name="Elizabeth Adeyinfa" userId="567d8f85-17a2-4140-8655-964cdb905534" providerId="ADAL" clId="{CAD790F5-A848-4B11-A2CA-67AE85DEC544}" dt="2023-04-03T06:53:52.815" v="17584"/>
          <ac:spMkLst>
            <pc:docMk/>
            <pc:sldMk cId="572448217" sldId="341"/>
            <ac:spMk id="14" creationId="{C02C5CC3-EB16-4243-D662-4ACD2032D2B8}"/>
          </ac:spMkLst>
        </pc:spChg>
        <pc:grpChg chg="add mod">
          <ac:chgData name="Elizabeth Adeyinfa" userId="567d8f85-17a2-4140-8655-964cdb905534" providerId="ADAL" clId="{CAD790F5-A848-4B11-A2CA-67AE85DEC544}" dt="2023-04-03T06:53:52.815" v="17584"/>
          <ac:grpSpMkLst>
            <pc:docMk/>
            <pc:sldMk cId="572448217" sldId="341"/>
            <ac:grpSpMk id="9" creationId="{4BA83243-CCCB-E403-3795-938F14626D28}"/>
          </ac:grpSpMkLst>
        </pc:grpChg>
        <pc:grpChg chg="mod">
          <ac:chgData name="Elizabeth Adeyinfa" userId="567d8f85-17a2-4140-8655-964cdb905534" providerId="ADAL" clId="{CAD790F5-A848-4B11-A2CA-67AE85DEC544}" dt="2023-04-03T06:53:52.815" v="17584"/>
          <ac:grpSpMkLst>
            <pc:docMk/>
            <pc:sldMk cId="572448217" sldId="341"/>
            <ac:grpSpMk id="10" creationId="{E1E108E4-BF9E-7BD1-3CD2-2BB2F4FBC45F}"/>
          </ac:grpSpMkLst>
        </pc:grpChg>
        <pc:cxnChg chg="del">
          <ac:chgData name="Elizabeth Adeyinfa" userId="567d8f85-17a2-4140-8655-964cdb905534" providerId="ADAL" clId="{CAD790F5-A848-4B11-A2CA-67AE85DEC544}" dt="2023-04-03T06:53:46.506" v="17581" actId="478"/>
          <ac:cxnSpMkLst>
            <pc:docMk/>
            <pc:sldMk cId="572448217" sldId="341"/>
            <ac:cxnSpMk id="4" creationId="{77F14CA5-6E89-D94D-1EAE-CD5781ED4A11}"/>
          </ac:cxnSpMkLst>
        </pc:cxnChg>
        <pc:cxnChg chg="del">
          <ac:chgData name="Elizabeth Adeyinfa" userId="567d8f85-17a2-4140-8655-964cdb905534" providerId="ADAL" clId="{CAD790F5-A848-4B11-A2CA-67AE85DEC544}" dt="2023-04-03T06:53:44.015" v="17579" actId="478"/>
          <ac:cxnSpMkLst>
            <pc:docMk/>
            <pc:sldMk cId="572448217" sldId="341"/>
            <ac:cxnSpMk id="6" creationId="{70F5FBD5-E101-1679-D295-8588EAF1FB2D}"/>
          </ac:cxnSpMkLst>
        </pc:cxnChg>
        <pc:cxnChg chg="mod">
          <ac:chgData name="Elizabeth Adeyinfa" userId="567d8f85-17a2-4140-8655-964cdb905534" providerId="ADAL" clId="{CAD790F5-A848-4B11-A2CA-67AE85DEC544}" dt="2023-04-03T06:53:52.815" v="17584"/>
          <ac:cxnSpMkLst>
            <pc:docMk/>
            <pc:sldMk cId="572448217" sldId="341"/>
            <ac:cxnSpMk id="12" creationId="{3C8CCD0D-8D59-66F5-407F-B169A8DC8130}"/>
          </ac:cxnSpMkLst>
        </pc:cxnChg>
        <pc:cxnChg chg="mod">
          <ac:chgData name="Elizabeth Adeyinfa" userId="567d8f85-17a2-4140-8655-964cdb905534" providerId="ADAL" clId="{CAD790F5-A848-4B11-A2CA-67AE85DEC544}" dt="2023-04-03T06:53:52.815" v="17584"/>
          <ac:cxnSpMkLst>
            <pc:docMk/>
            <pc:sldMk cId="572448217" sldId="341"/>
            <ac:cxnSpMk id="13" creationId="{7AAFEF1A-9CEB-995B-5768-554BFD2D4EF8}"/>
          </ac:cxnSpMkLst>
        </pc:cxnChg>
      </pc:sldChg>
      <pc:sldChg chg="addSp delSp modSp add mod modTransition delAnim">
        <pc:chgData name="Elizabeth Adeyinfa" userId="567d8f85-17a2-4140-8655-964cdb905534" providerId="ADAL" clId="{CAD790F5-A848-4B11-A2CA-67AE85DEC544}" dt="2023-04-03T06:26:06.762" v="16946"/>
        <pc:sldMkLst>
          <pc:docMk/>
          <pc:sldMk cId="1625088334" sldId="342"/>
        </pc:sldMkLst>
        <pc:spChg chg="mod">
          <ac:chgData name="Elizabeth Adeyinfa" userId="567d8f85-17a2-4140-8655-964cdb905534" providerId="ADAL" clId="{CAD790F5-A848-4B11-A2CA-67AE85DEC544}" dt="2023-04-02T15:42:21.291" v="12584" actId="20577"/>
          <ac:spMkLst>
            <pc:docMk/>
            <pc:sldMk cId="1625088334" sldId="342"/>
            <ac:spMk id="2" creationId="{2F4F5E47-9C48-E6BE-2B7A-35B00A4AAB98}"/>
          </ac:spMkLst>
        </pc:spChg>
        <pc:picChg chg="add del mod">
          <ac:chgData name="Elizabeth Adeyinfa" userId="567d8f85-17a2-4140-8655-964cdb905534" providerId="ADAL" clId="{CAD790F5-A848-4B11-A2CA-67AE85DEC544}" dt="2023-04-03T05:51:31.554" v="16476" actId="478"/>
          <ac:picMkLst>
            <pc:docMk/>
            <pc:sldMk cId="1625088334" sldId="342"/>
            <ac:picMk id="5" creationId="{20FF0038-29CD-897E-A505-391D3C34739D}"/>
          </ac:picMkLst>
        </pc:picChg>
        <pc:picChg chg="mod">
          <ac:chgData name="Elizabeth Adeyinfa" userId="567d8f85-17a2-4140-8655-964cdb905534" providerId="ADAL" clId="{CAD790F5-A848-4B11-A2CA-67AE85DEC544}" dt="2023-04-03T05:52:05.033" v="16501" actId="1038"/>
          <ac:picMkLst>
            <pc:docMk/>
            <pc:sldMk cId="1625088334" sldId="342"/>
            <ac:picMk id="6" creationId="{CA248B7C-15C6-B602-F5FA-B9C656558290}"/>
          </ac:picMkLst>
        </pc:picChg>
        <pc:picChg chg="add del mod">
          <ac:chgData name="Elizabeth Adeyinfa" userId="567d8f85-17a2-4140-8655-964cdb905534" providerId="ADAL" clId="{CAD790F5-A848-4B11-A2CA-67AE85DEC544}" dt="2023-04-03T05:51:44.351" v="16480" actId="478"/>
          <ac:picMkLst>
            <pc:docMk/>
            <pc:sldMk cId="1625088334" sldId="342"/>
            <ac:picMk id="7" creationId="{CDFD71DF-30E4-9854-B000-A30BE8A8B537}"/>
          </ac:picMkLst>
        </pc:picChg>
        <pc:picChg chg="mod">
          <ac:chgData name="Elizabeth Adeyinfa" userId="567d8f85-17a2-4140-8655-964cdb905534" providerId="ADAL" clId="{CAD790F5-A848-4B11-A2CA-67AE85DEC544}" dt="2023-04-03T05:52:05.033" v="16501" actId="1038"/>
          <ac:picMkLst>
            <pc:docMk/>
            <pc:sldMk cId="1625088334" sldId="342"/>
            <ac:picMk id="9" creationId="{1E33A1F3-3C5C-D6AE-6C84-014380F7B630}"/>
          </ac:picMkLst>
        </pc:picChg>
        <pc:picChg chg="del">
          <ac:chgData name="Elizabeth Adeyinfa" userId="567d8f85-17a2-4140-8655-964cdb905534" providerId="ADAL" clId="{CAD790F5-A848-4B11-A2CA-67AE85DEC544}" dt="2023-04-02T17:50:24.018" v="12892" actId="478"/>
          <ac:picMkLst>
            <pc:docMk/>
            <pc:sldMk cId="1625088334" sldId="342"/>
            <ac:picMk id="10" creationId="{EEB12CF0-26CC-77B5-30B2-29FBDC3EF1EB}"/>
          </ac:picMkLst>
        </pc:picChg>
        <pc:picChg chg="del">
          <ac:chgData name="Elizabeth Adeyinfa" userId="567d8f85-17a2-4140-8655-964cdb905534" providerId="ADAL" clId="{CAD790F5-A848-4B11-A2CA-67AE85DEC544}" dt="2023-04-02T17:50:22.913" v="12891" actId="478"/>
          <ac:picMkLst>
            <pc:docMk/>
            <pc:sldMk cId="1625088334" sldId="342"/>
            <ac:picMk id="1030" creationId="{17C10F29-1CAB-088A-B89F-46D8EBD353B4}"/>
          </ac:picMkLst>
        </pc:picChg>
      </pc:sldChg>
      <pc:sldChg chg="addSp delSp modSp add mod ord modTransition modAnim modNotesTx">
        <pc:chgData name="Elizabeth Adeyinfa" userId="567d8f85-17a2-4140-8655-964cdb905534" providerId="ADAL" clId="{CAD790F5-A848-4B11-A2CA-67AE85DEC544}" dt="2023-04-03T20:27:44.389" v="19007" actId="20577"/>
        <pc:sldMkLst>
          <pc:docMk/>
          <pc:sldMk cId="1349551342" sldId="343"/>
        </pc:sldMkLst>
        <pc:spChg chg="mod">
          <ac:chgData name="Elizabeth Adeyinfa" userId="567d8f85-17a2-4140-8655-964cdb905534" providerId="ADAL" clId="{CAD790F5-A848-4B11-A2CA-67AE85DEC544}" dt="2023-04-03T15:11:03.044" v="18349" actId="20577"/>
          <ac:spMkLst>
            <pc:docMk/>
            <pc:sldMk cId="1349551342" sldId="343"/>
            <ac:spMk id="4" creationId="{82B1F7B6-5543-4AA0-CCC6-2CB2243AF36F}"/>
          </ac:spMkLst>
        </pc:spChg>
        <pc:spChg chg="add mod">
          <ac:chgData name="Elizabeth Adeyinfa" userId="567d8f85-17a2-4140-8655-964cdb905534" providerId="ADAL" clId="{CAD790F5-A848-4B11-A2CA-67AE85DEC544}" dt="2023-04-03T06:39:25.185" v="17131" actId="20577"/>
          <ac:spMkLst>
            <pc:docMk/>
            <pc:sldMk cId="1349551342" sldId="343"/>
            <ac:spMk id="5" creationId="{8E15DA68-1673-FC38-1EE8-2A78DFBFB976}"/>
          </ac:spMkLst>
        </pc:spChg>
        <pc:picChg chg="mod">
          <ac:chgData name="Elizabeth Adeyinfa" userId="567d8f85-17a2-4140-8655-964cdb905534" providerId="ADAL" clId="{CAD790F5-A848-4B11-A2CA-67AE85DEC544}" dt="2023-04-03T15:03:45.004" v="18105" actId="1035"/>
          <ac:picMkLst>
            <pc:docMk/>
            <pc:sldMk cId="1349551342" sldId="343"/>
            <ac:picMk id="3" creationId="{97D7F8FE-9644-7D65-4FC6-E6787537E795}"/>
          </ac:picMkLst>
        </pc:picChg>
        <pc:picChg chg="add mod">
          <ac:chgData name="Elizabeth Adeyinfa" userId="567d8f85-17a2-4140-8655-964cdb905534" providerId="ADAL" clId="{CAD790F5-A848-4B11-A2CA-67AE85DEC544}" dt="2023-04-03T15:03:45.004" v="18105" actId="1035"/>
          <ac:picMkLst>
            <pc:docMk/>
            <pc:sldMk cId="1349551342" sldId="343"/>
            <ac:picMk id="6" creationId="{BFF060F6-8216-23B1-BAC1-22D64A3A5B05}"/>
          </ac:picMkLst>
        </pc:picChg>
        <pc:picChg chg="add mod">
          <ac:chgData name="Elizabeth Adeyinfa" userId="567d8f85-17a2-4140-8655-964cdb905534" providerId="ADAL" clId="{CAD790F5-A848-4B11-A2CA-67AE85DEC544}" dt="2023-04-03T15:03:45.004" v="18105" actId="1035"/>
          <ac:picMkLst>
            <pc:docMk/>
            <pc:sldMk cId="1349551342" sldId="343"/>
            <ac:picMk id="8" creationId="{02B9AF12-8DEC-1B51-89AD-24C984E819E1}"/>
          </ac:picMkLst>
        </pc:picChg>
        <pc:picChg chg="add mod">
          <ac:chgData name="Elizabeth Adeyinfa" userId="567d8f85-17a2-4140-8655-964cdb905534" providerId="ADAL" clId="{CAD790F5-A848-4B11-A2CA-67AE85DEC544}" dt="2023-04-03T15:03:45.004" v="18105" actId="1035"/>
          <ac:picMkLst>
            <pc:docMk/>
            <pc:sldMk cId="1349551342" sldId="343"/>
            <ac:picMk id="10" creationId="{477AEA73-3236-B83A-5712-49987308CDDC}"/>
          </ac:picMkLst>
        </pc:picChg>
        <pc:picChg chg="add mod">
          <ac:chgData name="Elizabeth Adeyinfa" userId="567d8f85-17a2-4140-8655-964cdb905534" providerId="ADAL" clId="{CAD790F5-A848-4B11-A2CA-67AE85DEC544}" dt="2023-04-03T15:03:45.004" v="18105" actId="1035"/>
          <ac:picMkLst>
            <pc:docMk/>
            <pc:sldMk cId="1349551342" sldId="343"/>
            <ac:picMk id="12" creationId="{9D4A95AE-FFB8-975C-5B8E-124DAD296E0D}"/>
          </ac:picMkLst>
        </pc:picChg>
        <pc:picChg chg="add mod">
          <ac:chgData name="Elizabeth Adeyinfa" userId="567d8f85-17a2-4140-8655-964cdb905534" providerId="ADAL" clId="{CAD790F5-A848-4B11-A2CA-67AE85DEC544}" dt="2023-04-03T15:03:45.004" v="18105" actId="1035"/>
          <ac:picMkLst>
            <pc:docMk/>
            <pc:sldMk cId="1349551342" sldId="343"/>
            <ac:picMk id="14" creationId="{82697B72-3E5C-9EBD-8E2D-5892239F2378}"/>
          </ac:picMkLst>
        </pc:picChg>
        <pc:picChg chg="del">
          <ac:chgData name="Elizabeth Adeyinfa" userId="567d8f85-17a2-4140-8655-964cdb905534" providerId="ADAL" clId="{CAD790F5-A848-4B11-A2CA-67AE85DEC544}" dt="2023-04-02T17:45:35.230" v="12733" actId="478"/>
          <ac:picMkLst>
            <pc:docMk/>
            <pc:sldMk cId="1349551342" sldId="343"/>
            <ac:picMk id="17" creationId="{EA4C6297-260D-9564-BD01-1D0C646D569A}"/>
          </ac:picMkLst>
        </pc:picChg>
        <pc:picChg chg="del">
          <ac:chgData name="Elizabeth Adeyinfa" userId="567d8f85-17a2-4140-8655-964cdb905534" providerId="ADAL" clId="{CAD790F5-A848-4B11-A2CA-67AE85DEC544}" dt="2023-04-02T17:45:35.230" v="12733" actId="478"/>
          <ac:picMkLst>
            <pc:docMk/>
            <pc:sldMk cId="1349551342" sldId="343"/>
            <ac:picMk id="27" creationId="{C867526D-AA18-7969-B72A-7697D77B838E}"/>
          </ac:picMkLst>
        </pc:picChg>
        <pc:picChg chg="del">
          <ac:chgData name="Elizabeth Adeyinfa" userId="567d8f85-17a2-4140-8655-964cdb905534" providerId="ADAL" clId="{CAD790F5-A848-4B11-A2CA-67AE85DEC544}" dt="2023-04-02T17:45:35.230" v="12733" actId="478"/>
          <ac:picMkLst>
            <pc:docMk/>
            <pc:sldMk cId="1349551342" sldId="343"/>
            <ac:picMk id="29" creationId="{CDCC4CE4-1B72-533A-2FDE-4F62AE4C9370}"/>
          </ac:picMkLst>
        </pc:picChg>
        <pc:picChg chg="del">
          <ac:chgData name="Elizabeth Adeyinfa" userId="567d8f85-17a2-4140-8655-964cdb905534" providerId="ADAL" clId="{CAD790F5-A848-4B11-A2CA-67AE85DEC544}" dt="2023-04-02T17:45:35.230" v="12733" actId="478"/>
          <ac:picMkLst>
            <pc:docMk/>
            <pc:sldMk cId="1349551342" sldId="343"/>
            <ac:picMk id="31" creationId="{74B696EA-43AD-83DC-62E8-D8CDBBE165C2}"/>
          </ac:picMkLst>
        </pc:picChg>
        <pc:picChg chg="mod">
          <ac:chgData name="Elizabeth Adeyinfa" userId="567d8f85-17a2-4140-8655-964cdb905534" providerId="ADAL" clId="{CAD790F5-A848-4B11-A2CA-67AE85DEC544}" dt="2023-04-03T15:06:08.304" v="18164" actId="1037"/>
          <ac:picMkLst>
            <pc:docMk/>
            <pc:sldMk cId="1349551342" sldId="343"/>
            <ac:picMk id="1030" creationId="{17C10F29-1CAB-088A-B89F-46D8EBD353B4}"/>
          </ac:picMkLst>
        </pc:picChg>
      </pc:sldChg>
      <pc:sldChg chg="addSp delSp modSp add mod modTransition">
        <pc:chgData name="Elizabeth Adeyinfa" userId="567d8f85-17a2-4140-8655-964cdb905534" providerId="ADAL" clId="{CAD790F5-A848-4B11-A2CA-67AE85DEC544}" dt="2023-04-03T06:26:06.762" v="16946"/>
        <pc:sldMkLst>
          <pc:docMk/>
          <pc:sldMk cId="3708272869" sldId="344"/>
        </pc:sldMkLst>
        <pc:picChg chg="del">
          <ac:chgData name="Elizabeth Adeyinfa" userId="567d8f85-17a2-4140-8655-964cdb905534" providerId="ADAL" clId="{CAD790F5-A848-4B11-A2CA-67AE85DEC544}" dt="2023-04-02T18:20:39.959" v="12926" actId="478"/>
          <ac:picMkLst>
            <pc:docMk/>
            <pc:sldMk cId="3708272869" sldId="344"/>
            <ac:picMk id="5" creationId="{20FF0038-29CD-897E-A505-391D3C34739D}"/>
          </ac:picMkLst>
        </pc:picChg>
        <pc:picChg chg="add mod">
          <ac:chgData name="Elizabeth Adeyinfa" userId="567d8f85-17a2-4140-8655-964cdb905534" providerId="ADAL" clId="{CAD790F5-A848-4B11-A2CA-67AE85DEC544}" dt="2023-04-02T18:21:25.806" v="12942" actId="1076"/>
          <ac:picMkLst>
            <pc:docMk/>
            <pc:sldMk cId="3708272869" sldId="344"/>
            <ac:picMk id="6" creationId="{E5ECECCA-AAF5-3A7D-C65C-F010A3D05283}"/>
          </ac:picMkLst>
        </pc:picChg>
        <pc:picChg chg="del">
          <ac:chgData name="Elizabeth Adeyinfa" userId="567d8f85-17a2-4140-8655-964cdb905534" providerId="ADAL" clId="{CAD790F5-A848-4B11-A2CA-67AE85DEC544}" dt="2023-04-02T18:20:59.028" v="12933" actId="478"/>
          <ac:picMkLst>
            <pc:docMk/>
            <pc:sldMk cId="3708272869" sldId="344"/>
            <ac:picMk id="7" creationId="{CDFD71DF-30E4-9854-B000-A30BE8A8B537}"/>
          </ac:picMkLst>
        </pc:picChg>
        <pc:picChg chg="add mod">
          <ac:chgData name="Elizabeth Adeyinfa" userId="567d8f85-17a2-4140-8655-964cdb905534" providerId="ADAL" clId="{CAD790F5-A848-4B11-A2CA-67AE85DEC544}" dt="2023-04-02T18:21:22.793" v="12941" actId="1076"/>
          <ac:picMkLst>
            <pc:docMk/>
            <pc:sldMk cId="3708272869" sldId="344"/>
            <ac:picMk id="9" creationId="{574D105E-A7B7-EA1D-AB89-F2B7D3AD86CE}"/>
          </ac:picMkLst>
        </pc:picChg>
      </pc:sldChg>
      <pc:sldChg chg="addSp delSp modSp new mod modTransition modAnim modNotesTx">
        <pc:chgData name="Elizabeth Adeyinfa" userId="567d8f85-17a2-4140-8655-964cdb905534" providerId="ADAL" clId="{CAD790F5-A848-4B11-A2CA-67AE85DEC544}" dt="2023-04-03T15:17:56.865" v="18543" actId="478"/>
        <pc:sldMkLst>
          <pc:docMk/>
          <pc:sldMk cId="1830869753" sldId="345"/>
        </pc:sldMkLst>
        <pc:spChg chg="add del mod">
          <ac:chgData name="Elizabeth Adeyinfa" userId="567d8f85-17a2-4140-8655-964cdb905534" providerId="ADAL" clId="{CAD790F5-A848-4B11-A2CA-67AE85DEC544}" dt="2023-04-03T05:53:22.254" v="16514" actId="478"/>
          <ac:spMkLst>
            <pc:docMk/>
            <pc:sldMk cId="1830869753" sldId="345"/>
            <ac:spMk id="3" creationId="{623B4E80-B853-A056-89B5-9ADCDC6B330A}"/>
          </ac:spMkLst>
        </pc:spChg>
        <pc:spChg chg="add del mod">
          <ac:chgData name="Elizabeth Adeyinfa" userId="567d8f85-17a2-4140-8655-964cdb905534" providerId="ADAL" clId="{CAD790F5-A848-4B11-A2CA-67AE85DEC544}" dt="2023-04-03T06:10:14.290" v="16719" actId="478"/>
          <ac:spMkLst>
            <pc:docMk/>
            <pc:sldMk cId="1830869753" sldId="345"/>
            <ac:spMk id="4" creationId="{45BBCBB3-310E-4747-472E-28507D062494}"/>
          </ac:spMkLst>
        </pc:spChg>
        <pc:spChg chg="add mod">
          <ac:chgData name="Elizabeth Adeyinfa" userId="567d8f85-17a2-4140-8655-964cdb905534" providerId="ADAL" clId="{CAD790F5-A848-4B11-A2CA-67AE85DEC544}" dt="2023-04-03T06:13:12.434" v="16783" actId="1076"/>
          <ac:spMkLst>
            <pc:docMk/>
            <pc:sldMk cId="1830869753" sldId="345"/>
            <ac:spMk id="5" creationId="{90A25187-66ED-3243-1F03-9CE4FB6BBDC8}"/>
          </ac:spMkLst>
        </pc:spChg>
        <pc:spChg chg="add mod">
          <ac:chgData name="Elizabeth Adeyinfa" userId="567d8f85-17a2-4140-8655-964cdb905534" providerId="ADAL" clId="{CAD790F5-A848-4B11-A2CA-67AE85DEC544}" dt="2023-04-03T06:13:17.257" v="16784" actId="1076"/>
          <ac:spMkLst>
            <pc:docMk/>
            <pc:sldMk cId="1830869753" sldId="345"/>
            <ac:spMk id="6" creationId="{78C74224-1108-09B5-FE63-DF922E3D856B}"/>
          </ac:spMkLst>
        </pc:spChg>
        <pc:spChg chg="del">
          <ac:chgData name="Elizabeth Adeyinfa" userId="567d8f85-17a2-4140-8655-964cdb905534" providerId="ADAL" clId="{CAD790F5-A848-4B11-A2CA-67AE85DEC544}" dt="2023-04-03T15:17:56.865" v="18543" actId="478"/>
          <ac:spMkLst>
            <pc:docMk/>
            <pc:sldMk cId="1830869753" sldId="345"/>
            <ac:spMk id="16" creationId="{954D0F43-C486-E481-189F-C30C3B75FA67}"/>
          </ac:spMkLst>
        </pc:spChg>
        <pc:cxnChg chg="add mod">
          <ac:chgData name="Elizabeth Adeyinfa" userId="567d8f85-17a2-4140-8655-964cdb905534" providerId="ADAL" clId="{CAD790F5-A848-4B11-A2CA-67AE85DEC544}" dt="2023-04-03T06:12:39.739" v="16776" actId="208"/>
          <ac:cxnSpMkLst>
            <pc:docMk/>
            <pc:sldMk cId="1830869753" sldId="345"/>
            <ac:cxnSpMk id="7" creationId="{7A375292-2786-45B0-4F5B-1F4BD274DA26}"/>
          </ac:cxnSpMkLst>
        </pc:cxnChg>
        <pc:cxnChg chg="add mod">
          <ac:chgData name="Elizabeth Adeyinfa" userId="567d8f85-17a2-4140-8655-964cdb905534" providerId="ADAL" clId="{CAD790F5-A848-4B11-A2CA-67AE85DEC544}" dt="2023-04-03T06:12:39.739" v="16776" actId="208"/>
          <ac:cxnSpMkLst>
            <pc:docMk/>
            <pc:sldMk cId="1830869753" sldId="345"/>
            <ac:cxnSpMk id="8" creationId="{865DE35A-76E7-EB32-461F-1AA9080B63BC}"/>
          </ac:cxnSpMkLst>
        </pc:cxnChg>
        <pc:cxnChg chg="add mod">
          <ac:chgData name="Elizabeth Adeyinfa" userId="567d8f85-17a2-4140-8655-964cdb905534" providerId="ADAL" clId="{CAD790F5-A848-4B11-A2CA-67AE85DEC544}" dt="2023-04-03T06:12:18.403" v="16773"/>
          <ac:cxnSpMkLst>
            <pc:docMk/>
            <pc:sldMk cId="1830869753" sldId="345"/>
            <ac:cxnSpMk id="9" creationId="{87E5BACC-C545-1C95-EBF3-64205D888D29}"/>
          </ac:cxnSpMkLst>
        </pc:cxnChg>
        <pc:cxnChg chg="add mod">
          <ac:chgData name="Elizabeth Adeyinfa" userId="567d8f85-17a2-4140-8655-964cdb905534" providerId="ADAL" clId="{CAD790F5-A848-4B11-A2CA-67AE85DEC544}" dt="2023-04-03T06:12:24.494" v="16774" actId="14100"/>
          <ac:cxnSpMkLst>
            <pc:docMk/>
            <pc:sldMk cId="1830869753" sldId="345"/>
            <ac:cxnSpMk id="10" creationId="{3DADCDDD-0403-2B28-8874-628A883006A8}"/>
          </ac:cxnSpMkLst>
        </pc:cxnChg>
        <pc:cxnChg chg="add mod">
          <ac:chgData name="Elizabeth Adeyinfa" userId="567d8f85-17a2-4140-8655-964cdb905534" providerId="ADAL" clId="{CAD790F5-A848-4B11-A2CA-67AE85DEC544}" dt="2023-04-03T06:12:49.194" v="16778" actId="14100"/>
          <ac:cxnSpMkLst>
            <pc:docMk/>
            <pc:sldMk cId="1830869753" sldId="345"/>
            <ac:cxnSpMk id="11" creationId="{4B738F96-ED57-8313-CC92-B0A1B61069B5}"/>
          </ac:cxnSpMkLst>
        </pc:cxnChg>
        <pc:cxnChg chg="add mod">
          <ac:chgData name="Elizabeth Adeyinfa" userId="567d8f85-17a2-4140-8655-964cdb905534" providerId="ADAL" clId="{CAD790F5-A848-4B11-A2CA-67AE85DEC544}" dt="2023-04-03T06:12:49.194" v="16778" actId="14100"/>
          <ac:cxnSpMkLst>
            <pc:docMk/>
            <pc:sldMk cId="1830869753" sldId="345"/>
            <ac:cxnSpMk id="12" creationId="{FDD2092D-5130-992F-02DE-68C952CA37FE}"/>
          </ac:cxnSpMkLst>
        </pc:cxnChg>
      </pc:sldChg>
      <pc:sldChg chg="new del ord">
        <pc:chgData name="Elizabeth Adeyinfa" userId="567d8f85-17a2-4140-8655-964cdb905534" providerId="ADAL" clId="{CAD790F5-A848-4B11-A2CA-67AE85DEC544}" dt="2023-04-03T05:31:48.680" v="16362" actId="47"/>
        <pc:sldMkLst>
          <pc:docMk/>
          <pc:sldMk cId="3839493621" sldId="346"/>
        </pc:sldMkLst>
      </pc:sldChg>
      <pc:sldChg chg="addSp delSp modSp add mod modTransition modNotesTx">
        <pc:chgData name="Elizabeth Adeyinfa" userId="567d8f85-17a2-4140-8655-964cdb905534" providerId="ADAL" clId="{CAD790F5-A848-4B11-A2CA-67AE85DEC544}" dt="2023-04-03T20:25:54.324" v="18723" actId="20577"/>
        <pc:sldMkLst>
          <pc:docMk/>
          <pc:sldMk cId="2437194068" sldId="347"/>
        </pc:sldMkLst>
        <pc:spChg chg="mod">
          <ac:chgData name="Elizabeth Adeyinfa" userId="567d8f85-17a2-4140-8655-964cdb905534" providerId="ADAL" clId="{CAD790F5-A848-4B11-A2CA-67AE85DEC544}" dt="2023-04-03T05:29:09.201" v="16350" actId="20577"/>
          <ac:spMkLst>
            <pc:docMk/>
            <pc:sldMk cId="2437194068" sldId="347"/>
            <ac:spMk id="2" creationId="{E5301DAC-183C-C958-45F3-4FAF5844A367}"/>
          </ac:spMkLst>
        </pc:spChg>
        <pc:spChg chg="add del">
          <ac:chgData name="Elizabeth Adeyinfa" userId="567d8f85-17a2-4140-8655-964cdb905534" providerId="ADAL" clId="{CAD790F5-A848-4B11-A2CA-67AE85DEC544}" dt="2023-04-03T06:47:51.529" v="17349" actId="478"/>
          <ac:spMkLst>
            <pc:docMk/>
            <pc:sldMk cId="2437194068" sldId="347"/>
            <ac:spMk id="3" creationId="{EA764D15-8323-EFFB-BD7D-4AA95DBC7FB3}"/>
          </ac:spMkLst>
        </pc:spChg>
        <pc:spChg chg="del mod">
          <ac:chgData name="Elizabeth Adeyinfa" userId="567d8f85-17a2-4140-8655-964cdb905534" providerId="ADAL" clId="{CAD790F5-A848-4B11-A2CA-67AE85DEC544}" dt="2023-04-03T06:50:42.431" v="17514" actId="478"/>
          <ac:spMkLst>
            <pc:docMk/>
            <pc:sldMk cId="2437194068" sldId="347"/>
            <ac:spMk id="8" creationId="{8ACAC345-0775-7803-AA5A-931D0ACE190A}"/>
          </ac:spMkLst>
        </pc:spChg>
        <pc:spChg chg="mod">
          <ac:chgData name="Elizabeth Adeyinfa" userId="567d8f85-17a2-4140-8655-964cdb905534" providerId="ADAL" clId="{CAD790F5-A848-4B11-A2CA-67AE85DEC544}" dt="2023-04-03T06:50:47.752" v="17519" actId="20577"/>
          <ac:spMkLst>
            <pc:docMk/>
            <pc:sldMk cId="2437194068" sldId="347"/>
            <ac:spMk id="10" creationId="{C3763B0A-6783-D854-C130-7D04E67AC859}"/>
          </ac:spMkLst>
        </pc:spChg>
        <pc:grpChg chg="add mod">
          <ac:chgData name="Elizabeth Adeyinfa" userId="567d8f85-17a2-4140-8655-964cdb905534" providerId="ADAL" clId="{CAD790F5-A848-4B11-A2CA-67AE85DEC544}" dt="2023-04-03T06:50:45.175" v="17517"/>
          <ac:grpSpMkLst>
            <pc:docMk/>
            <pc:sldMk cId="2437194068" sldId="347"/>
            <ac:grpSpMk id="5" creationId="{AE5F9889-3D7F-B2AA-E697-166B04E8BC8B}"/>
          </ac:grpSpMkLst>
        </pc:grpChg>
        <pc:cxnChg chg="del">
          <ac:chgData name="Elizabeth Adeyinfa" userId="567d8f85-17a2-4140-8655-964cdb905534" providerId="ADAL" clId="{CAD790F5-A848-4B11-A2CA-67AE85DEC544}" dt="2023-04-03T06:50:43.417" v="17515" actId="478"/>
          <ac:cxnSpMkLst>
            <pc:docMk/>
            <pc:sldMk cId="2437194068" sldId="347"/>
            <ac:cxnSpMk id="4" creationId="{77F14CA5-6E89-D94D-1EAE-CD5781ED4A11}"/>
          </ac:cxnSpMkLst>
        </pc:cxnChg>
        <pc:cxnChg chg="del">
          <ac:chgData name="Elizabeth Adeyinfa" userId="567d8f85-17a2-4140-8655-964cdb905534" providerId="ADAL" clId="{CAD790F5-A848-4B11-A2CA-67AE85DEC544}" dt="2023-04-03T06:50:44.278" v="17516" actId="478"/>
          <ac:cxnSpMkLst>
            <pc:docMk/>
            <pc:sldMk cId="2437194068" sldId="347"/>
            <ac:cxnSpMk id="6" creationId="{70F5FBD5-E101-1679-D295-8588EAF1FB2D}"/>
          </ac:cxnSpMkLst>
        </pc:cxnChg>
        <pc:cxnChg chg="mod">
          <ac:chgData name="Elizabeth Adeyinfa" userId="567d8f85-17a2-4140-8655-964cdb905534" providerId="ADAL" clId="{CAD790F5-A848-4B11-A2CA-67AE85DEC544}" dt="2023-04-03T06:50:45.175" v="17517"/>
          <ac:cxnSpMkLst>
            <pc:docMk/>
            <pc:sldMk cId="2437194068" sldId="347"/>
            <ac:cxnSpMk id="7" creationId="{3F7B90EF-7C03-49EA-A55D-97EAD2BEBA08}"/>
          </ac:cxnSpMkLst>
        </pc:cxnChg>
        <pc:cxnChg chg="mod">
          <ac:chgData name="Elizabeth Adeyinfa" userId="567d8f85-17a2-4140-8655-964cdb905534" providerId="ADAL" clId="{CAD790F5-A848-4B11-A2CA-67AE85DEC544}" dt="2023-04-03T06:50:45.175" v="17517"/>
          <ac:cxnSpMkLst>
            <pc:docMk/>
            <pc:sldMk cId="2437194068" sldId="347"/>
            <ac:cxnSpMk id="9" creationId="{DB3672B1-88C3-3B1D-BB6E-13A53DBC2D80}"/>
          </ac:cxnSpMkLst>
        </pc:cxnChg>
      </pc:sldChg>
      <pc:sldChg chg="addSp delSp modSp add mod modTransition">
        <pc:chgData name="Elizabeth Adeyinfa" userId="567d8f85-17a2-4140-8655-964cdb905534" providerId="ADAL" clId="{CAD790F5-A848-4B11-A2CA-67AE85DEC544}" dt="2023-04-03T06:38:48.291" v="17119" actId="20577"/>
        <pc:sldMkLst>
          <pc:docMk/>
          <pc:sldMk cId="3767824616" sldId="348"/>
        </pc:sldMkLst>
        <pc:spChg chg="add del mod">
          <ac:chgData name="Elizabeth Adeyinfa" userId="567d8f85-17a2-4140-8655-964cdb905534" providerId="ADAL" clId="{CAD790F5-A848-4B11-A2CA-67AE85DEC544}" dt="2023-04-03T05:10:14.844" v="16165" actId="478"/>
          <ac:spMkLst>
            <pc:docMk/>
            <pc:sldMk cId="3767824616" sldId="348"/>
            <ac:spMk id="2" creationId="{F40A2786-71F4-25F3-077B-219D657EC2CB}"/>
          </ac:spMkLst>
        </pc:spChg>
        <pc:spChg chg="add mod">
          <ac:chgData name="Elizabeth Adeyinfa" userId="567d8f85-17a2-4140-8655-964cdb905534" providerId="ADAL" clId="{CAD790F5-A848-4B11-A2CA-67AE85DEC544}" dt="2023-04-03T06:38:48.291" v="17119" actId="20577"/>
          <ac:spMkLst>
            <pc:docMk/>
            <pc:sldMk cId="3767824616" sldId="348"/>
            <ac:spMk id="3" creationId="{DFC7B8A7-1909-08EC-56F3-01F8AAE224EC}"/>
          </ac:spMkLst>
        </pc:spChg>
        <pc:spChg chg="mod">
          <ac:chgData name="Elizabeth Adeyinfa" userId="567d8f85-17a2-4140-8655-964cdb905534" providerId="ADAL" clId="{CAD790F5-A848-4B11-A2CA-67AE85DEC544}" dt="2023-04-03T05:10:29.054" v="16167" actId="14861"/>
          <ac:spMkLst>
            <pc:docMk/>
            <pc:sldMk cId="3767824616" sldId="348"/>
            <ac:spMk id="6" creationId="{2C64A8F6-4CAD-7AE6-93F1-99FBE2D4B17C}"/>
          </ac:spMkLst>
        </pc:spChg>
        <pc:spChg chg="mod">
          <ac:chgData name="Elizabeth Adeyinfa" userId="567d8f85-17a2-4140-8655-964cdb905534" providerId="ADAL" clId="{CAD790F5-A848-4B11-A2CA-67AE85DEC544}" dt="2023-04-03T05:10:35.288" v="16168" actId="14100"/>
          <ac:spMkLst>
            <pc:docMk/>
            <pc:sldMk cId="3767824616" sldId="348"/>
            <ac:spMk id="23" creationId="{E12B4788-9952-FB62-21E8-E7A5F9BC829E}"/>
          </ac:spMkLst>
        </pc:spChg>
        <pc:spChg chg="mod">
          <ac:chgData name="Elizabeth Adeyinfa" userId="567d8f85-17a2-4140-8655-964cdb905534" providerId="ADAL" clId="{CAD790F5-A848-4B11-A2CA-67AE85DEC544}" dt="2023-04-03T05:10:43.304" v="16170" actId="14100"/>
          <ac:spMkLst>
            <pc:docMk/>
            <pc:sldMk cId="3767824616" sldId="348"/>
            <ac:spMk id="24" creationId="{9D9C2CA0-7C08-7D0D-8877-E39A657119E4}"/>
          </ac:spMkLst>
        </pc:spChg>
        <pc:spChg chg="mod">
          <ac:chgData name="Elizabeth Adeyinfa" userId="567d8f85-17a2-4140-8655-964cdb905534" providerId="ADAL" clId="{CAD790F5-A848-4B11-A2CA-67AE85DEC544}" dt="2023-04-03T05:10:38.656" v="16169" actId="14100"/>
          <ac:spMkLst>
            <pc:docMk/>
            <pc:sldMk cId="3767824616" sldId="348"/>
            <ac:spMk id="25" creationId="{6CC745AC-9C2E-079E-BF8F-5EE9BC73A81B}"/>
          </ac:spMkLst>
        </pc:spChg>
        <pc:spChg chg="del">
          <ac:chgData name="Elizabeth Adeyinfa" userId="567d8f85-17a2-4140-8655-964cdb905534" providerId="ADAL" clId="{CAD790F5-A848-4B11-A2CA-67AE85DEC544}" dt="2023-04-03T02:41:57.385" v="14319" actId="478"/>
          <ac:spMkLst>
            <pc:docMk/>
            <pc:sldMk cId="3767824616" sldId="348"/>
            <ac:spMk id="26" creationId="{1A6D8C57-5ACF-1B77-CADF-56F8705950D2}"/>
          </ac:spMkLst>
        </pc:spChg>
        <pc:spChg chg="mod">
          <ac:chgData name="Elizabeth Adeyinfa" userId="567d8f85-17a2-4140-8655-964cdb905534" providerId="ADAL" clId="{CAD790F5-A848-4B11-A2CA-67AE85DEC544}" dt="2023-04-03T02:42:32.832" v="14327" actId="1076"/>
          <ac:spMkLst>
            <pc:docMk/>
            <pc:sldMk cId="3767824616" sldId="348"/>
            <ac:spMk id="32" creationId="{C582E7E7-9B7C-DC68-7177-AC570775B31B}"/>
          </ac:spMkLst>
        </pc:spChg>
        <pc:spChg chg="mod">
          <ac:chgData name="Elizabeth Adeyinfa" userId="567d8f85-17a2-4140-8655-964cdb905534" providerId="ADAL" clId="{CAD790F5-A848-4B11-A2CA-67AE85DEC544}" dt="2023-04-03T05:11:34.303" v="16193" actId="1036"/>
          <ac:spMkLst>
            <pc:docMk/>
            <pc:sldMk cId="3767824616" sldId="348"/>
            <ac:spMk id="35" creationId="{00B3E863-A73D-3B66-C3A6-E3BE4A232D73}"/>
          </ac:spMkLst>
        </pc:spChg>
        <pc:spChg chg="mod">
          <ac:chgData name="Elizabeth Adeyinfa" userId="567d8f85-17a2-4140-8655-964cdb905534" providerId="ADAL" clId="{CAD790F5-A848-4B11-A2CA-67AE85DEC544}" dt="2023-04-03T05:11:34.303" v="16193" actId="1036"/>
          <ac:spMkLst>
            <pc:docMk/>
            <pc:sldMk cId="3767824616" sldId="348"/>
            <ac:spMk id="36" creationId="{0379F3F6-3314-EF6B-9EEE-0CCA0252C73C}"/>
          </ac:spMkLst>
        </pc:spChg>
        <pc:spChg chg="mod">
          <ac:chgData name="Elizabeth Adeyinfa" userId="567d8f85-17a2-4140-8655-964cdb905534" providerId="ADAL" clId="{CAD790F5-A848-4B11-A2CA-67AE85DEC544}" dt="2023-04-03T05:11:34.303" v="16193" actId="1036"/>
          <ac:spMkLst>
            <pc:docMk/>
            <pc:sldMk cId="3767824616" sldId="348"/>
            <ac:spMk id="37" creationId="{78142569-EC28-B28F-39BB-34109F77B539}"/>
          </ac:spMkLst>
        </pc:spChg>
        <pc:spChg chg="del mod">
          <ac:chgData name="Elizabeth Adeyinfa" userId="567d8f85-17a2-4140-8655-964cdb905534" providerId="ADAL" clId="{CAD790F5-A848-4B11-A2CA-67AE85DEC544}" dt="2023-04-03T02:42:06.221" v="14322" actId="478"/>
          <ac:spMkLst>
            <pc:docMk/>
            <pc:sldMk cId="3767824616" sldId="348"/>
            <ac:spMk id="38" creationId="{71A50AF4-8B95-F635-7D91-2B23DCC82B31}"/>
          </ac:spMkLst>
        </pc:spChg>
        <pc:grpChg chg="mod">
          <ac:chgData name="Elizabeth Adeyinfa" userId="567d8f85-17a2-4140-8655-964cdb905534" providerId="ADAL" clId="{CAD790F5-A848-4B11-A2CA-67AE85DEC544}" dt="2023-04-03T02:41:45.992" v="14317" actId="1076"/>
          <ac:grpSpMkLst>
            <pc:docMk/>
            <pc:sldMk cId="3767824616" sldId="348"/>
            <ac:grpSpMk id="34" creationId="{542C8DFB-24BC-652A-F1A9-788F8D92BBC1}"/>
          </ac:grpSpMkLst>
        </pc:grpChg>
        <pc:graphicFrameChg chg="mod modGraphic">
          <ac:chgData name="Elizabeth Adeyinfa" userId="567d8f85-17a2-4140-8655-964cdb905534" providerId="ADAL" clId="{CAD790F5-A848-4B11-A2CA-67AE85DEC544}" dt="2023-04-03T05:11:34.303" v="16193" actId="1036"/>
          <ac:graphicFrameMkLst>
            <pc:docMk/>
            <pc:sldMk cId="3767824616" sldId="348"/>
            <ac:graphicFrameMk id="29" creationId="{C58E7FF6-2D61-23C7-CA0F-9E4E3D0E0654}"/>
          </ac:graphicFrameMkLst>
        </pc:graphicFrameChg>
      </pc:sldChg>
      <pc:sldChg chg="addSp delSp modSp add mod modTransition">
        <pc:chgData name="Elizabeth Adeyinfa" userId="567d8f85-17a2-4140-8655-964cdb905534" providerId="ADAL" clId="{CAD790F5-A848-4B11-A2CA-67AE85DEC544}" dt="2023-04-03T15:08:45.609" v="18242" actId="14100"/>
        <pc:sldMkLst>
          <pc:docMk/>
          <pc:sldMk cId="1466794485" sldId="349"/>
        </pc:sldMkLst>
        <pc:spChg chg="mod">
          <ac:chgData name="Elizabeth Adeyinfa" userId="567d8f85-17a2-4140-8655-964cdb905534" providerId="ADAL" clId="{CAD790F5-A848-4B11-A2CA-67AE85DEC544}" dt="2023-04-03T14:54:45.415" v="18077"/>
          <ac:spMkLst>
            <pc:docMk/>
            <pc:sldMk cId="1466794485" sldId="349"/>
            <ac:spMk id="2" creationId="{85048AA3-9A63-E03A-4DDE-464990836944}"/>
          </ac:spMkLst>
        </pc:spChg>
        <pc:spChg chg="mod">
          <ac:chgData name="Elizabeth Adeyinfa" userId="567d8f85-17a2-4140-8655-964cdb905534" providerId="ADAL" clId="{CAD790F5-A848-4B11-A2CA-67AE85DEC544}" dt="2023-04-03T15:08:45.609" v="18242" actId="14100"/>
          <ac:spMkLst>
            <pc:docMk/>
            <pc:sldMk cId="1466794485" sldId="349"/>
            <ac:spMk id="4" creationId="{6F11A9AA-FD16-9119-BAB8-8C0AA0B95940}"/>
          </ac:spMkLst>
        </pc:spChg>
        <pc:spChg chg="mod">
          <ac:chgData name="Elizabeth Adeyinfa" userId="567d8f85-17a2-4140-8655-964cdb905534" providerId="ADAL" clId="{CAD790F5-A848-4B11-A2CA-67AE85DEC544}" dt="2023-04-03T04:00:09.953" v="14960" actId="1036"/>
          <ac:spMkLst>
            <pc:docMk/>
            <pc:sldMk cId="1466794485" sldId="349"/>
            <ac:spMk id="8" creationId="{70B11EF2-FB75-81AB-9B6F-73E374F18DA8}"/>
          </ac:spMkLst>
        </pc:spChg>
        <pc:spChg chg="mod">
          <ac:chgData name="Elizabeth Adeyinfa" userId="567d8f85-17a2-4140-8655-964cdb905534" providerId="ADAL" clId="{CAD790F5-A848-4B11-A2CA-67AE85DEC544}" dt="2023-04-03T04:00:09.953" v="14960" actId="1036"/>
          <ac:spMkLst>
            <pc:docMk/>
            <pc:sldMk cId="1466794485" sldId="349"/>
            <ac:spMk id="9" creationId="{2DA338BF-AC5F-5041-7F44-7D2DC71075C9}"/>
          </ac:spMkLst>
        </pc:spChg>
        <pc:spChg chg="mod">
          <ac:chgData name="Elizabeth Adeyinfa" userId="567d8f85-17a2-4140-8655-964cdb905534" providerId="ADAL" clId="{CAD790F5-A848-4B11-A2CA-67AE85DEC544}" dt="2023-04-03T04:00:09.953" v="14960" actId="1036"/>
          <ac:spMkLst>
            <pc:docMk/>
            <pc:sldMk cId="1466794485" sldId="349"/>
            <ac:spMk id="10" creationId="{D89FF41C-BD93-428F-B337-CD5BC144AEB0}"/>
          </ac:spMkLst>
        </pc:spChg>
        <pc:spChg chg="mod">
          <ac:chgData name="Elizabeth Adeyinfa" userId="567d8f85-17a2-4140-8655-964cdb905534" providerId="ADAL" clId="{CAD790F5-A848-4B11-A2CA-67AE85DEC544}" dt="2023-04-03T14:55:01.800" v="18079" actId="14100"/>
          <ac:spMkLst>
            <pc:docMk/>
            <pc:sldMk cId="1466794485" sldId="349"/>
            <ac:spMk id="11" creationId="{2139449B-DDCB-32E2-F042-2F21BF0A8978}"/>
          </ac:spMkLst>
        </pc:spChg>
        <pc:spChg chg="mod">
          <ac:chgData name="Elizabeth Adeyinfa" userId="567d8f85-17a2-4140-8655-964cdb905534" providerId="ADAL" clId="{CAD790F5-A848-4B11-A2CA-67AE85DEC544}" dt="2023-04-03T04:00:09.953" v="14960" actId="1036"/>
          <ac:spMkLst>
            <pc:docMk/>
            <pc:sldMk cId="1466794485" sldId="349"/>
            <ac:spMk id="12" creationId="{096235A0-669E-10E2-C412-AA01AAA4DFC0}"/>
          </ac:spMkLst>
        </pc:spChg>
        <pc:spChg chg="mod">
          <ac:chgData name="Elizabeth Adeyinfa" userId="567d8f85-17a2-4140-8655-964cdb905534" providerId="ADAL" clId="{CAD790F5-A848-4B11-A2CA-67AE85DEC544}" dt="2023-04-03T14:54:57.934" v="18078" actId="14100"/>
          <ac:spMkLst>
            <pc:docMk/>
            <pc:sldMk cId="1466794485" sldId="349"/>
            <ac:spMk id="13" creationId="{09917B48-D247-1D1A-B207-E3C7ED5EDF7C}"/>
          </ac:spMkLst>
        </pc:spChg>
        <pc:spChg chg="add mod modCrop">
          <ac:chgData name="Elizabeth Adeyinfa" userId="567d8f85-17a2-4140-8655-964cdb905534" providerId="ADAL" clId="{CAD790F5-A848-4B11-A2CA-67AE85DEC544}" dt="2023-04-03T04:00:09.953" v="14960" actId="1036"/>
          <ac:spMkLst>
            <pc:docMk/>
            <pc:sldMk cId="1466794485" sldId="349"/>
            <ac:spMk id="19" creationId="{1E7AC477-36CE-784A-A920-F88D4A128DAE}"/>
          </ac:spMkLst>
        </pc:spChg>
        <pc:spChg chg="add mod">
          <ac:chgData name="Elizabeth Adeyinfa" userId="567d8f85-17a2-4140-8655-964cdb905534" providerId="ADAL" clId="{CAD790F5-A848-4B11-A2CA-67AE85DEC544}" dt="2023-04-03T06:37:56.380" v="17103" actId="20577"/>
          <ac:spMkLst>
            <pc:docMk/>
            <pc:sldMk cId="1466794485" sldId="349"/>
            <ac:spMk id="23" creationId="{8CBBAB17-5AD5-2E97-4019-19B5785B13AA}"/>
          </ac:spMkLst>
        </pc:spChg>
        <pc:picChg chg="del">
          <ac:chgData name="Elizabeth Adeyinfa" userId="567d8f85-17a2-4140-8655-964cdb905534" providerId="ADAL" clId="{CAD790F5-A848-4B11-A2CA-67AE85DEC544}" dt="2023-04-03T03:41:53.615" v="14651" actId="478"/>
          <ac:picMkLst>
            <pc:docMk/>
            <pc:sldMk cId="1466794485" sldId="349"/>
            <ac:picMk id="3" creationId="{00000000-0000-0000-0000-000000000000}"/>
          </ac:picMkLst>
        </pc:picChg>
        <pc:picChg chg="add del mod">
          <ac:chgData name="Elizabeth Adeyinfa" userId="567d8f85-17a2-4140-8655-964cdb905534" providerId="ADAL" clId="{CAD790F5-A848-4B11-A2CA-67AE85DEC544}" dt="2023-04-03T03:54:47.070" v="14855" actId="478"/>
          <ac:picMkLst>
            <pc:docMk/>
            <pc:sldMk cId="1466794485" sldId="349"/>
            <ac:picMk id="14" creationId="{CA56EB0D-D66A-8618-27AB-0712C1EB31CC}"/>
          </ac:picMkLst>
        </pc:picChg>
        <pc:picChg chg="add del mod">
          <ac:chgData name="Elizabeth Adeyinfa" userId="567d8f85-17a2-4140-8655-964cdb905534" providerId="ADAL" clId="{CAD790F5-A848-4B11-A2CA-67AE85DEC544}" dt="2023-04-03T03:56:28.809" v="14899" actId="478"/>
          <ac:picMkLst>
            <pc:docMk/>
            <pc:sldMk cId="1466794485" sldId="349"/>
            <ac:picMk id="16" creationId="{E259D827-872C-FD84-2CB7-0EABA7884EB3}"/>
          </ac:picMkLst>
        </pc:picChg>
        <pc:picChg chg="add del mod">
          <ac:chgData name="Elizabeth Adeyinfa" userId="567d8f85-17a2-4140-8655-964cdb905534" providerId="ADAL" clId="{CAD790F5-A848-4B11-A2CA-67AE85DEC544}" dt="2023-04-03T03:58:38.872" v="14922" actId="478"/>
          <ac:picMkLst>
            <pc:docMk/>
            <pc:sldMk cId="1466794485" sldId="349"/>
            <ac:picMk id="18" creationId="{C384D6F2-5877-6EDD-E97D-3B95BDBDBDFD}"/>
          </ac:picMkLst>
        </pc:picChg>
        <pc:cxnChg chg="mod">
          <ac:chgData name="Elizabeth Adeyinfa" userId="567d8f85-17a2-4140-8655-964cdb905534" providerId="ADAL" clId="{CAD790F5-A848-4B11-A2CA-67AE85DEC544}" dt="2023-04-03T03:59:00.613" v="14926" actId="14100"/>
          <ac:cxnSpMkLst>
            <pc:docMk/>
            <pc:sldMk cId="1466794485" sldId="349"/>
            <ac:cxnSpMk id="5" creationId="{D0AE11BB-86A4-317D-0E65-B2BF7871CA76}"/>
          </ac:cxnSpMkLst>
        </pc:cxnChg>
        <pc:cxnChg chg="mod">
          <ac:chgData name="Elizabeth Adeyinfa" userId="567d8f85-17a2-4140-8655-964cdb905534" providerId="ADAL" clId="{CAD790F5-A848-4B11-A2CA-67AE85DEC544}" dt="2023-04-03T03:58:55.693" v="14924" actId="14100"/>
          <ac:cxnSpMkLst>
            <pc:docMk/>
            <pc:sldMk cId="1466794485" sldId="349"/>
            <ac:cxnSpMk id="6" creationId="{F661D967-AADE-5EFA-AC6A-0B7E23770615}"/>
          </ac:cxnSpMkLst>
        </pc:cxnChg>
      </pc:sldChg>
      <pc:sldChg chg="modSp add del mod">
        <pc:chgData name="Elizabeth Adeyinfa" userId="567d8f85-17a2-4140-8655-964cdb905534" providerId="ADAL" clId="{CAD790F5-A848-4B11-A2CA-67AE85DEC544}" dt="2023-04-03T05:32:08.565" v="16368" actId="47"/>
        <pc:sldMkLst>
          <pc:docMk/>
          <pc:sldMk cId="1521657145" sldId="350"/>
        </pc:sldMkLst>
        <pc:spChg chg="mod">
          <ac:chgData name="Elizabeth Adeyinfa" userId="567d8f85-17a2-4140-8655-964cdb905534" providerId="ADAL" clId="{CAD790F5-A848-4B11-A2CA-67AE85DEC544}" dt="2023-04-03T05:31:52.386" v="16366" actId="20577"/>
          <ac:spMkLst>
            <pc:docMk/>
            <pc:sldMk cId="1521657145" sldId="350"/>
            <ac:spMk id="8" creationId="{8ACAC345-0775-7803-AA5A-931D0ACE190A}"/>
          </ac:spMkLst>
        </pc:spChg>
      </pc:sldChg>
      <pc:sldChg chg="addSp delSp modSp add mod modTransition">
        <pc:chgData name="Elizabeth Adeyinfa" userId="567d8f85-17a2-4140-8655-964cdb905534" providerId="ADAL" clId="{CAD790F5-A848-4B11-A2CA-67AE85DEC544}" dt="2023-04-03T06:53:37.393" v="17578" actId="164"/>
        <pc:sldMkLst>
          <pc:docMk/>
          <pc:sldMk cId="596863369" sldId="351"/>
        </pc:sldMkLst>
        <pc:spChg chg="mod">
          <ac:chgData name="Elizabeth Adeyinfa" userId="567d8f85-17a2-4140-8655-964cdb905534" providerId="ADAL" clId="{CAD790F5-A848-4B11-A2CA-67AE85DEC544}" dt="2023-04-03T05:32:18.598" v="16369"/>
          <ac:spMkLst>
            <pc:docMk/>
            <pc:sldMk cId="596863369" sldId="351"/>
            <ac:spMk id="2" creationId="{E5301DAC-183C-C958-45F3-4FAF5844A367}"/>
          </ac:spMkLst>
        </pc:spChg>
        <pc:spChg chg="del">
          <ac:chgData name="Elizabeth Adeyinfa" userId="567d8f85-17a2-4140-8655-964cdb905534" providerId="ADAL" clId="{CAD790F5-A848-4B11-A2CA-67AE85DEC544}" dt="2023-04-03T06:52:46.678" v="17556" actId="478"/>
          <ac:spMkLst>
            <pc:docMk/>
            <pc:sldMk cId="596863369" sldId="351"/>
            <ac:spMk id="3" creationId="{3382F51E-2F5B-0146-985E-19FB274822D9}"/>
          </ac:spMkLst>
        </pc:spChg>
        <pc:spChg chg="del">
          <ac:chgData name="Elizabeth Adeyinfa" userId="567d8f85-17a2-4140-8655-964cdb905534" providerId="ADAL" clId="{CAD790F5-A848-4B11-A2CA-67AE85DEC544}" dt="2023-04-03T06:52:50.953" v="17559" actId="478"/>
          <ac:spMkLst>
            <pc:docMk/>
            <pc:sldMk cId="596863369" sldId="351"/>
            <ac:spMk id="5" creationId="{93A30CEC-3758-AA7B-868E-5A98D90EE3CA}"/>
          </ac:spMkLst>
        </pc:spChg>
        <pc:spChg chg="del">
          <ac:chgData name="Elizabeth Adeyinfa" userId="567d8f85-17a2-4140-8655-964cdb905534" providerId="ADAL" clId="{CAD790F5-A848-4B11-A2CA-67AE85DEC544}" dt="2023-04-03T06:52:45.006" v="17555" actId="478"/>
          <ac:spMkLst>
            <pc:docMk/>
            <pc:sldMk cId="596863369" sldId="351"/>
            <ac:spMk id="8" creationId="{8ACAC345-0775-7803-AA5A-931D0ACE190A}"/>
          </ac:spMkLst>
        </pc:spChg>
        <pc:spChg chg="mod">
          <ac:chgData name="Elizabeth Adeyinfa" userId="567d8f85-17a2-4140-8655-964cdb905534" providerId="ADAL" clId="{CAD790F5-A848-4B11-A2CA-67AE85DEC544}" dt="2023-04-03T06:53:05.122" v="17565" actId="14100"/>
          <ac:spMkLst>
            <pc:docMk/>
            <pc:sldMk cId="596863369" sldId="351"/>
            <ac:spMk id="11" creationId="{C7502A62-357B-C587-DB78-94B2BA14DA5C}"/>
          </ac:spMkLst>
        </pc:spChg>
        <pc:spChg chg="add mod">
          <ac:chgData name="Elizabeth Adeyinfa" userId="567d8f85-17a2-4140-8655-964cdb905534" providerId="ADAL" clId="{CAD790F5-A848-4B11-A2CA-67AE85DEC544}" dt="2023-04-03T06:53:37.393" v="17578" actId="164"/>
          <ac:spMkLst>
            <pc:docMk/>
            <pc:sldMk cId="596863369" sldId="351"/>
            <ac:spMk id="12" creationId="{C94FD773-89B2-F86C-8192-E279A364E1DD}"/>
          </ac:spMkLst>
        </pc:spChg>
        <pc:grpChg chg="add mod">
          <ac:chgData name="Elizabeth Adeyinfa" userId="567d8f85-17a2-4140-8655-964cdb905534" providerId="ADAL" clId="{CAD790F5-A848-4B11-A2CA-67AE85DEC544}" dt="2023-04-03T06:53:37.393" v="17578" actId="164"/>
          <ac:grpSpMkLst>
            <pc:docMk/>
            <pc:sldMk cId="596863369" sldId="351"/>
            <ac:grpSpMk id="7" creationId="{7C93534F-0292-AF20-0682-5E10EEF63E9D}"/>
          </ac:grpSpMkLst>
        </pc:grpChg>
        <pc:grpChg chg="add mod">
          <ac:chgData name="Elizabeth Adeyinfa" userId="567d8f85-17a2-4140-8655-964cdb905534" providerId="ADAL" clId="{CAD790F5-A848-4B11-A2CA-67AE85DEC544}" dt="2023-04-03T06:53:37.393" v="17578" actId="164"/>
          <ac:grpSpMkLst>
            <pc:docMk/>
            <pc:sldMk cId="596863369" sldId="351"/>
            <ac:grpSpMk id="13" creationId="{D1CDBABE-0F46-FAE8-D937-F5D26F61BEC2}"/>
          </ac:grpSpMkLst>
        </pc:grpChg>
        <pc:cxnChg chg="del">
          <ac:chgData name="Elizabeth Adeyinfa" userId="567d8f85-17a2-4140-8655-964cdb905534" providerId="ADAL" clId="{CAD790F5-A848-4B11-A2CA-67AE85DEC544}" dt="2023-04-03T06:52:41.044" v="17554" actId="478"/>
          <ac:cxnSpMkLst>
            <pc:docMk/>
            <pc:sldMk cId="596863369" sldId="351"/>
            <ac:cxnSpMk id="4" creationId="{77F14CA5-6E89-D94D-1EAE-CD5781ED4A11}"/>
          </ac:cxnSpMkLst>
        </pc:cxnChg>
        <pc:cxnChg chg="del">
          <ac:chgData name="Elizabeth Adeyinfa" userId="567d8f85-17a2-4140-8655-964cdb905534" providerId="ADAL" clId="{CAD790F5-A848-4B11-A2CA-67AE85DEC544}" dt="2023-04-03T06:52:47.917" v="17557" actId="478"/>
          <ac:cxnSpMkLst>
            <pc:docMk/>
            <pc:sldMk cId="596863369" sldId="351"/>
            <ac:cxnSpMk id="6" creationId="{70F5FBD5-E101-1679-D295-8588EAF1FB2D}"/>
          </ac:cxnSpMkLst>
        </pc:cxnChg>
        <pc:cxnChg chg="mod">
          <ac:chgData name="Elizabeth Adeyinfa" userId="567d8f85-17a2-4140-8655-964cdb905534" providerId="ADAL" clId="{CAD790F5-A848-4B11-A2CA-67AE85DEC544}" dt="2023-04-03T06:52:49.019" v="17558"/>
          <ac:cxnSpMkLst>
            <pc:docMk/>
            <pc:sldMk cId="596863369" sldId="351"/>
            <ac:cxnSpMk id="9" creationId="{A03E2E57-21A7-C172-ECDE-0CCEA93BA3B5}"/>
          </ac:cxnSpMkLst>
        </pc:cxnChg>
        <pc:cxnChg chg="mod">
          <ac:chgData name="Elizabeth Adeyinfa" userId="567d8f85-17a2-4140-8655-964cdb905534" providerId="ADAL" clId="{CAD790F5-A848-4B11-A2CA-67AE85DEC544}" dt="2023-04-03T06:52:49.019" v="17558"/>
          <ac:cxnSpMkLst>
            <pc:docMk/>
            <pc:sldMk cId="596863369" sldId="351"/>
            <ac:cxnSpMk id="10" creationId="{E119AD46-AF84-F8BC-9CDB-E98715D64DAE}"/>
          </ac:cxnSpMkLst>
        </pc:cxnChg>
      </pc:sldChg>
      <pc:sldChg chg="addSp delSp modSp new mod modTransition modClrScheme chgLayout">
        <pc:chgData name="Elizabeth Adeyinfa" userId="567d8f85-17a2-4140-8655-964cdb905534" providerId="ADAL" clId="{CAD790F5-A848-4B11-A2CA-67AE85DEC544}" dt="2023-04-03T14:45:50.923" v="17999"/>
        <pc:sldMkLst>
          <pc:docMk/>
          <pc:sldMk cId="1528508898" sldId="352"/>
        </pc:sldMkLst>
        <pc:spChg chg="del">
          <ac:chgData name="Elizabeth Adeyinfa" userId="567d8f85-17a2-4140-8655-964cdb905534" providerId="ADAL" clId="{CAD790F5-A848-4B11-A2CA-67AE85DEC544}" dt="2023-04-03T06:55:56.600" v="17604" actId="700"/>
          <ac:spMkLst>
            <pc:docMk/>
            <pc:sldMk cId="1528508898" sldId="352"/>
            <ac:spMk id="2" creationId="{BA7EAC47-07A9-324E-B73B-C28AE1BD98F2}"/>
          </ac:spMkLst>
        </pc:spChg>
        <pc:spChg chg="del">
          <ac:chgData name="Elizabeth Adeyinfa" userId="567d8f85-17a2-4140-8655-964cdb905534" providerId="ADAL" clId="{CAD790F5-A848-4B11-A2CA-67AE85DEC544}" dt="2023-04-03T06:55:56.600" v="17604" actId="700"/>
          <ac:spMkLst>
            <pc:docMk/>
            <pc:sldMk cId="1528508898" sldId="352"/>
            <ac:spMk id="3" creationId="{59B1A18A-F5D3-A1BA-415C-72440B357518}"/>
          </ac:spMkLst>
        </pc:spChg>
        <pc:spChg chg="mod ord">
          <ac:chgData name="Elizabeth Adeyinfa" userId="567d8f85-17a2-4140-8655-964cdb905534" providerId="ADAL" clId="{CAD790F5-A848-4B11-A2CA-67AE85DEC544}" dt="2023-04-03T06:55:56.600" v="17604" actId="700"/>
          <ac:spMkLst>
            <pc:docMk/>
            <pc:sldMk cId="1528508898" sldId="352"/>
            <ac:spMk id="4" creationId="{38C89F34-7D95-AD3B-E024-094D4EBD3F33}"/>
          </ac:spMkLst>
        </pc:spChg>
        <pc:spChg chg="add mod">
          <ac:chgData name="Elizabeth Adeyinfa" userId="567d8f85-17a2-4140-8655-964cdb905534" providerId="ADAL" clId="{CAD790F5-A848-4B11-A2CA-67AE85DEC544}" dt="2023-04-03T06:57:34.555" v="17637" actId="20577"/>
          <ac:spMkLst>
            <pc:docMk/>
            <pc:sldMk cId="1528508898" sldId="352"/>
            <ac:spMk id="5" creationId="{242DAA68-2877-4F6A-47B5-89A3A1A3EB9E}"/>
          </ac:spMkLst>
        </pc:spChg>
        <pc:spChg chg="add mod">
          <ac:chgData name="Elizabeth Adeyinfa" userId="567d8f85-17a2-4140-8655-964cdb905534" providerId="ADAL" clId="{CAD790F5-A848-4B11-A2CA-67AE85DEC544}" dt="2023-04-03T07:03:48.629" v="17731" actId="14100"/>
          <ac:spMkLst>
            <pc:docMk/>
            <pc:sldMk cId="1528508898" sldId="352"/>
            <ac:spMk id="6" creationId="{7F1D9547-DC92-6685-644F-C0F93360BC6F}"/>
          </ac:spMkLst>
        </pc:spChg>
        <pc:spChg chg="add mod">
          <ac:chgData name="Elizabeth Adeyinfa" userId="567d8f85-17a2-4140-8655-964cdb905534" providerId="ADAL" clId="{CAD790F5-A848-4B11-A2CA-67AE85DEC544}" dt="2023-04-03T07:09:02.480" v="17808" actId="14100"/>
          <ac:spMkLst>
            <pc:docMk/>
            <pc:sldMk cId="1528508898" sldId="352"/>
            <ac:spMk id="7" creationId="{62F635B5-CD04-EFCF-4567-D516C66D98C6}"/>
          </ac:spMkLst>
        </pc:spChg>
        <pc:spChg chg="add mod">
          <ac:chgData name="Elizabeth Adeyinfa" userId="567d8f85-17a2-4140-8655-964cdb905534" providerId="ADAL" clId="{CAD790F5-A848-4B11-A2CA-67AE85DEC544}" dt="2023-04-03T07:09:02.480" v="17808" actId="14100"/>
          <ac:spMkLst>
            <pc:docMk/>
            <pc:sldMk cId="1528508898" sldId="352"/>
            <ac:spMk id="8" creationId="{2DECAA1D-8C96-E185-D8D7-3CC54E714D18}"/>
          </ac:spMkLst>
        </pc:spChg>
        <pc:spChg chg="add mod">
          <ac:chgData name="Elizabeth Adeyinfa" userId="567d8f85-17a2-4140-8655-964cdb905534" providerId="ADAL" clId="{CAD790F5-A848-4B11-A2CA-67AE85DEC544}" dt="2023-04-03T07:09:02.480" v="17808" actId="14100"/>
          <ac:spMkLst>
            <pc:docMk/>
            <pc:sldMk cId="1528508898" sldId="352"/>
            <ac:spMk id="9" creationId="{28DBB76A-46FB-39C9-D186-612474274860}"/>
          </ac:spMkLst>
        </pc:spChg>
        <pc:spChg chg="add mod">
          <ac:chgData name="Elizabeth Adeyinfa" userId="567d8f85-17a2-4140-8655-964cdb905534" providerId="ADAL" clId="{CAD790F5-A848-4B11-A2CA-67AE85DEC544}" dt="2023-04-03T07:09:02.480" v="17808" actId="14100"/>
          <ac:spMkLst>
            <pc:docMk/>
            <pc:sldMk cId="1528508898" sldId="352"/>
            <ac:spMk id="10" creationId="{6F681880-7238-6D34-34F9-F2EEAFF3EBC7}"/>
          </ac:spMkLst>
        </pc:spChg>
        <pc:spChg chg="add mod">
          <ac:chgData name="Elizabeth Adeyinfa" userId="567d8f85-17a2-4140-8655-964cdb905534" providerId="ADAL" clId="{CAD790F5-A848-4B11-A2CA-67AE85DEC544}" dt="2023-04-03T07:09:02.480" v="17808" actId="14100"/>
          <ac:spMkLst>
            <pc:docMk/>
            <pc:sldMk cId="1528508898" sldId="352"/>
            <ac:spMk id="11" creationId="{D5C81688-930F-EDE0-BDE4-87A0D29F7862}"/>
          </ac:spMkLst>
        </pc:spChg>
        <pc:picChg chg="mod">
          <ac:chgData name="Elizabeth Adeyinfa" userId="567d8f85-17a2-4140-8655-964cdb905534" providerId="ADAL" clId="{CAD790F5-A848-4B11-A2CA-67AE85DEC544}" dt="2023-04-03T14:44:44.194" v="17951" actId="1076"/>
          <ac:picMkLst>
            <pc:docMk/>
            <pc:sldMk cId="1528508898" sldId="352"/>
            <ac:picMk id="2" creationId="{B4AEEE80-355B-11C6-F925-860E58DF5FA4}"/>
          </ac:picMkLst>
        </pc:picChg>
        <pc:picChg chg="mod">
          <ac:chgData name="Elizabeth Adeyinfa" userId="567d8f85-17a2-4140-8655-964cdb905534" providerId="ADAL" clId="{CAD790F5-A848-4B11-A2CA-67AE85DEC544}" dt="2023-04-03T14:44:38.868" v="17949" actId="14861"/>
          <ac:picMkLst>
            <pc:docMk/>
            <pc:sldMk cId="1528508898" sldId="352"/>
            <ac:picMk id="3" creationId="{10C36682-DC55-C2C0-5DED-758142D44BF2}"/>
          </ac:picMkLst>
        </pc:picChg>
        <pc:picChg chg="mod">
          <ac:chgData name="Elizabeth Adeyinfa" userId="567d8f85-17a2-4140-8655-964cdb905534" providerId="ADAL" clId="{CAD790F5-A848-4B11-A2CA-67AE85DEC544}" dt="2023-04-03T14:44:38.868" v="17949" actId="14861"/>
          <ac:picMkLst>
            <pc:docMk/>
            <pc:sldMk cId="1528508898" sldId="352"/>
            <ac:picMk id="12" creationId="{006DAAC7-F6A2-934D-E1FA-26C04BAFE55B}"/>
          </ac:picMkLst>
        </pc:picChg>
        <pc:picChg chg="add mod">
          <ac:chgData name="Elizabeth Adeyinfa" userId="567d8f85-17a2-4140-8655-964cdb905534" providerId="ADAL" clId="{CAD790F5-A848-4B11-A2CA-67AE85DEC544}" dt="2023-04-03T07:01:45.862" v="17706" actId="14861"/>
          <ac:picMkLst>
            <pc:docMk/>
            <pc:sldMk cId="1528508898" sldId="352"/>
            <ac:picMk id="13" creationId="{C1E90C97-9DD4-D2FF-5371-F6173B4CD65D}"/>
          </ac:picMkLst>
        </pc:picChg>
        <pc:picChg chg="mod">
          <ac:chgData name="Elizabeth Adeyinfa" userId="567d8f85-17a2-4140-8655-964cdb905534" providerId="ADAL" clId="{CAD790F5-A848-4B11-A2CA-67AE85DEC544}" dt="2023-04-03T14:44:38.868" v="17949" actId="14861"/>
          <ac:picMkLst>
            <pc:docMk/>
            <pc:sldMk cId="1528508898" sldId="352"/>
            <ac:picMk id="14" creationId="{29851EE5-844C-D9E0-21C3-788ABB423009}"/>
          </ac:picMkLst>
        </pc:picChg>
        <pc:cxnChg chg="add mod ord">
          <ac:chgData name="Elizabeth Adeyinfa" userId="567d8f85-17a2-4140-8655-964cdb905534" providerId="ADAL" clId="{CAD790F5-A848-4B11-A2CA-67AE85DEC544}" dt="2023-04-03T14:45:26.881" v="17998" actId="1036"/>
          <ac:cxnSpMkLst>
            <pc:docMk/>
            <pc:sldMk cId="1528508898" sldId="352"/>
            <ac:cxnSpMk id="15" creationId="{4D95DE14-03DB-87B7-0521-293E55EAA7F7}"/>
          </ac:cxnSpMkLst>
        </pc:cxnChg>
        <pc:cxnChg chg="add mod ord">
          <ac:chgData name="Elizabeth Adeyinfa" userId="567d8f85-17a2-4140-8655-964cdb905534" providerId="ADAL" clId="{CAD790F5-A848-4B11-A2CA-67AE85DEC544}" dt="2023-04-03T14:45:26.881" v="17998" actId="1036"/>
          <ac:cxnSpMkLst>
            <pc:docMk/>
            <pc:sldMk cId="1528508898" sldId="352"/>
            <ac:cxnSpMk id="16" creationId="{181F070F-CAC7-AF00-96FC-5DE45842D241}"/>
          </ac:cxnSpMkLst>
        </pc:cxnChg>
      </pc:sldChg>
      <pc:sldChg chg="addSp delSp modSp add mod ord delAnim">
        <pc:chgData name="Elizabeth Adeyinfa" userId="567d8f85-17a2-4140-8655-964cdb905534" providerId="ADAL" clId="{CAD790F5-A848-4B11-A2CA-67AE85DEC544}" dt="2023-04-03T15:18:11.226" v="18558" actId="478"/>
        <pc:sldMkLst>
          <pc:docMk/>
          <pc:sldMk cId="2479078628" sldId="353"/>
        </pc:sldMkLst>
        <pc:spChg chg="add mod">
          <ac:chgData name="Elizabeth Adeyinfa" userId="567d8f85-17a2-4140-8655-964cdb905534" providerId="ADAL" clId="{CAD790F5-A848-4B11-A2CA-67AE85DEC544}" dt="2023-04-03T15:18:07.796" v="18557" actId="20577"/>
          <ac:spMkLst>
            <pc:docMk/>
            <pc:sldMk cId="2479078628" sldId="353"/>
            <ac:spMk id="2" creationId="{E15C668C-6EDF-FADE-C129-7F8B829B7206}"/>
          </ac:spMkLst>
        </pc:spChg>
        <pc:spChg chg="del">
          <ac:chgData name="Elizabeth Adeyinfa" userId="567d8f85-17a2-4140-8655-964cdb905534" providerId="ADAL" clId="{CAD790F5-A848-4B11-A2CA-67AE85DEC544}" dt="2023-04-03T15:17:41.246" v="18537" actId="478"/>
          <ac:spMkLst>
            <pc:docMk/>
            <pc:sldMk cId="2479078628" sldId="353"/>
            <ac:spMk id="5" creationId="{90A25187-66ED-3243-1F03-9CE4FB6BBDC8}"/>
          </ac:spMkLst>
        </pc:spChg>
        <pc:spChg chg="del">
          <ac:chgData name="Elizabeth Adeyinfa" userId="567d8f85-17a2-4140-8655-964cdb905534" providerId="ADAL" clId="{CAD790F5-A848-4B11-A2CA-67AE85DEC544}" dt="2023-04-03T15:17:49.873" v="18540" actId="478"/>
          <ac:spMkLst>
            <pc:docMk/>
            <pc:sldMk cId="2479078628" sldId="353"/>
            <ac:spMk id="6" creationId="{78C74224-1108-09B5-FE63-DF922E3D856B}"/>
          </ac:spMkLst>
        </pc:spChg>
        <pc:spChg chg="del">
          <ac:chgData name="Elizabeth Adeyinfa" userId="567d8f85-17a2-4140-8655-964cdb905534" providerId="ADAL" clId="{CAD790F5-A848-4B11-A2CA-67AE85DEC544}" dt="2023-04-03T15:18:11.226" v="18558" actId="478"/>
          <ac:spMkLst>
            <pc:docMk/>
            <pc:sldMk cId="2479078628" sldId="353"/>
            <ac:spMk id="16" creationId="{954D0F43-C486-E481-189F-C30C3B75FA67}"/>
          </ac:spMkLst>
        </pc:spChg>
        <pc:cxnChg chg="del">
          <ac:chgData name="Elizabeth Adeyinfa" userId="567d8f85-17a2-4140-8655-964cdb905534" providerId="ADAL" clId="{CAD790F5-A848-4B11-A2CA-67AE85DEC544}" dt="2023-04-03T15:17:46.330" v="18539" actId="478"/>
          <ac:cxnSpMkLst>
            <pc:docMk/>
            <pc:sldMk cId="2479078628" sldId="353"/>
            <ac:cxnSpMk id="9" creationId="{87E5BACC-C545-1C95-EBF3-64205D888D29}"/>
          </ac:cxnSpMkLst>
        </pc:cxnChg>
        <pc:cxnChg chg="del">
          <ac:chgData name="Elizabeth Adeyinfa" userId="567d8f85-17a2-4140-8655-964cdb905534" providerId="ADAL" clId="{CAD790F5-A848-4B11-A2CA-67AE85DEC544}" dt="2023-04-03T15:17:43.069" v="18538" actId="478"/>
          <ac:cxnSpMkLst>
            <pc:docMk/>
            <pc:sldMk cId="2479078628" sldId="353"/>
            <ac:cxnSpMk id="11" creationId="{4B738F96-ED57-8313-CC92-B0A1B61069B5}"/>
          </ac:cxnSpMkLst>
        </pc:cxnChg>
        <pc:cxnChg chg="del">
          <ac:chgData name="Elizabeth Adeyinfa" userId="567d8f85-17a2-4140-8655-964cdb905534" providerId="ADAL" clId="{CAD790F5-A848-4B11-A2CA-67AE85DEC544}" dt="2023-04-03T15:17:46.330" v="18539" actId="478"/>
          <ac:cxnSpMkLst>
            <pc:docMk/>
            <pc:sldMk cId="2479078628" sldId="353"/>
            <ac:cxnSpMk id="12" creationId="{FDD2092D-5130-992F-02DE-68C952CA37FE}"/>
          </ac:cxnSpMkLst>
        </pc:cxnChg>
      </pc:sldChg>
      <pc:sldChg chg="addSp delSp modSp add mod">
        <pc:chgData name="Elizabeth Adeyinfa" userId="567d8f85-17a2-4140-8655-964cdb905534" providerId="ADAL" clId="{CAD790F5-A848-4B11-A2CA-67AE85DEC544}" dt="2023-04-16T17:59:46.494" v="19217" actId="20577"/>
        <pc:sldMkLst>
          <pc:docMk/>
          <pc:sldMk cId="4154942068" sldId="354"/>
        </pc:sldMkLst>
        <pc:spChg chg="mod">
          <ac:chgData name="Elizabeth Adeyinfa" userId="567d8f85-17a2-4140-8655-964cdb905534" providerId="ADAL" clId="{CAD790F5-A848-4B11-A2CA-67AE85DEC544}" dt="2023-04-16T17:30:25.692" v="19097" actId="1035"/>
          <ac:spMkLst>
            <pc:docMk/>
            <pc:sldMk cId="4154942068" sldId="354"/>
            <ac:spMk id="2" creationId="{0F513241-ABDD-54C7-8616-F4D872E000F1}"/>
          </ac:spMkLst>
        </pc:spChg>
        <pc:spChg chg="del">
          <ac:chgData name="Elizabeth Adeyinfa" userId="567d8f85-17a2-4140-8655-964cdb905534" providerId="ADAL" clId="{CAD790F5-A848-4B11-A2CA-67AE85DEC544}" dt="2023-04-16T17:28:08.002" v="19014" actId="478"/>
          <ac:spMkLst>
            <pc:docMk/>
            <pc:sldMk cId="4154942068" sldId="354"/>
            <ac:spMk id="3" creationId="{56F50EA5-CBD6-90C6-D31E-175E51DF91B8}"/>
          </ac:spMkLst>
        </pc:spChg>
        <pc:spChg chg="mod">
          <ac:chgData name="Elizabeth Adeyinfa" userId="567d8f85-17a2-4140-8655-964cdb905534" providerId="ADAL" clId="{CAD790F5-A848-4B11-A2CA-67AE85DEC544}" dt="2023-04-16T17:30:25.692" v="19097" actId="1035"/>
          <ac:spMkLst>
            <pc:docMk/>
            <pc:sldMk cId="4154942068" sldId="354"/>
            <ac:spMk id="4" creationId="{7FBCF85B-27EB-ECEE-BDCF-F10C1EEC5BC6}"/>
          </ac:spMkLst>
        </pc:spChg>
        <pc:spChg chg="del mod">
          <ac:chgData name="Elizabeth Adeyinfa" userId="567d8f85-17a2-4140-8655-964cdb905534" providerId="ADAL" clId="{CAD790F5-A848-4B11-A2CA-67AE85DEC544}" dt="2023-04-16T17:27:58.584" v="19011" actId="478"/>
          <ac:spMkLst>
            <pc:docMk/>
            <pc:sldMk cId="4154942068" sldId="354"/>
            <ac:spMk id="5" creationId="{4A44B4C3-692E-3075-11A1-48AF31CC3E80}"/>
          </ac:spMkLst>
        </pc:spChg>
        <pc:spChg chg="mod">
          <ac:chgData name="Elizabeth Adeyinfa" userId="567d8f85-17a2-4140-8655-964cdb905534" providerId="ADAL" clId="{CAD790F5-A848-4B11-A2CA-67AE85DEC544}" dt="2023-04-16T17:30:25.692" v="19097" actId="1035"/>
          <ac:spMkLst>
            <pc:docMk/>
            <pc:sldMk cId="4154942068" sldId="354"/>
            <ac:spMk id="6" creationId="{4D194EA4-7D95-7EDF-27DE-5082AEAFD5ED}"/>
          </ac:spMkLst>
        </pc:spChg>
        <pc:spChg chg="mod">
          <ac:chgData name="Elizabeth Adeyinfa" userId="567d8f85-17a2-4140-8655-964cdb905534" providerId="ADAL" clId="{CAD790F5-A848-4B11-A2CA-67AE85DEC544}" dt="2023-04-16T17:28:20.658" v="19031" actId="1035"/>
          <ac:spMkLst>
            <pc:docMk/>
            <pc:sldMk cId="4154942068" sldId="354"/>
            <ac:spMk id="7" creationId="{95EA2436-531D-446D-98CB-A56A525ED4C0}"/>
          </ac:spMkLst>
        </pc:spChg>
        <pc:spChg chg="mod">
          <ac:chgData name="Elizabeth Adeyinfa" userId="567d8f85-17a2-4140-8655-964cdb905534" providerId="ADAL" clId="{CAD790F5-A848-4B11-A2CA-67AE85DEC544}" dt="2023-04-16T17:28:20.658" v="19031" actId="1035"/>
          <ac:spMkLst>
            <pc:docMk/>
            <pc:sldMk cId="4154942068" sldId="354"/>
            <ac:spMk id="9" creationId="{C4C8F2F1-5E8C-FF81-684A-910E4E1444C0}"/>
          </ac:spMkLst>
        </pc:spChg>
        <pc:spChg chg="del mod">
          <ac:chgData name="Elizabeth Adeyinfa" userId="567d8f85-17a2-4140-8655-964cdb905534" providerId="ADAL" clId="{CAD790F5-A848-4B11-A2CA-67AE85DEC544}" dt="2023-04-16T17:28:07.341" v="19013" actId="478"/>
          <ac:spMkLst>
            <pc:docMk/>
            <pc:sldMk cId="4154942068" sldId="354"/>
            <ac:spMk id="11" creationId="{4A1A1E32-2BDB-33A5-82A1-DEC930067F47}"/>
          </ac:spMkLst>
        </pc:spChg>
        <pc:spChg chg="add mod">
          <ac:chgData name="Elizabeth Adeyinfa" userId="567d8f85-17a2-4140-8655-964cdb905534" providerId="ADAL" clId="{CAD790F5-A848-4B11-A2CA-67AE85DEC544}" dt="2023-04-16T17:59:38.662" v="19213" actId="20577"/>
          <ac:spMkLst>
            <pc:docMk/>
            <pc:sldMk cId="4154942068" sldId="354"/>
            <ac:spMk id="12" creationId="{17814F62-9210-7A43-EC02-C3F2BF1A828F}"/>
          </ac:spMkLst>
        </pc:spChg>
        <pc:spChg chg="add mod">
          <ac:chgData name="Elizabeth Adeyinfa" userId="567d8f85-17a2-4140-8655-964cdb905534" providerId="ADAL" clId="{CAD790F5-A848-4B11-A2CA-67AE85DEC544}" dt="2023-04-16T17:29:37.685" v="19056" actId="1076"/>
          <ac:spMkLst>
            <pc:docMk/>
            <pc:sldMk cId="4154942068" sldId="354"/>
            <ac:spMk id="13" creationId="{98FE4A58-5E58-9CA1-5C0D-D203465D0293}"/>
          </ac:spMkLst>
        </pc:spChg>
        <pc:spChg chg="mod">
          <ac:chgData name="Elizabeth Adeyinfa" userId="567d8f85-17a2-4140-8655-964cdb905534" providerId="ADAL" clId="{CAD790F5-A848-4B11-A2CA-67AE85DEC544}" dt="2023-04-16T17:28:20.658" v="19031" actId="1035"/>
          <ac:spMkLst>
            <pc:docMk/>
            <pc:sldMk cId="4154942068" sldId="354"/>
            <ac:spMk id="14" creationId="{81BF0947-B8CD-82AF-716D-7C1F7149F09C}"/>
          </ac:spMkLst>
        </pc:spChg>
        <pc:spChg chg="mod">
          <ac:chgData name="Elizabeth Adeyinfa" userId="567d8f85-17a2-4140-8655-964cdb905534" providerId="ADAL" clId="{CAD790F5-A848-4B11-A2CA-67AE85DEC544}" dt="2023-04-16T17:28:37.291" v="19044" actId="20577"/>
          <ac:spMkLst>
            <pc:docMk/>
            <pc:sldMk cId="4154942068" sldId="354"/>
            <ac:spMk id="23" creationId="{871BA63D-3F6C-8F27-6D47-C47C8C2A3CEA}"/>
          </ac:spMkLst>
        </pc:spChg>
        <pc:spChg chg="mod">
          <ac:chgData name="Elizabeth Adeyinfa" userId="567d8f85-17a2-4140-8655-964cdb905534" providerId="ADAL" clId="{CAD790F5-A848-4B11-A2CA-67AE85DEC544}" dt="2023-04-16T17:44:49.734" v="19149" actId="1035"/>
          <ac:spMkLst>
            <pc:docMk/>
            <pc:sldMk cId="4154942068" sldId="354"/>
            <ac:spMk id="24" creationId="{196117FD-F613-4338-B74A-545B21C4E53D}"/>
          </ac:spMkLst>
        </pc:spChg>
        <pc:spChg chg="mod">
          <ac:chgData name="Elizabeth Adeyinfa" userId="567d8f85-17a2-4140-8655-964cdb905534" providerId="ADAL" clId="{CAD790F5-A848-4B11-A2CA-67AE85DEC544}" dt="2023-04-16T17:53:50.418" v="19205" actId="1076"/>
          <ac:spMkLst>
            <pc:docMk/>
            <pc:sldMk cId="4154942068" sldId="354"/>
            <ac:spMk id="33" creationId="{3F79594D-3892-D529-6365-6E1A39EB1B62}"/>
          </ac:spMkLst>
        </pc:spChg>
        <pc:spChg chg="add mod">
          <ac:chgData name="Elizabeth Adeyinfa" userId="567d8f85-17a2-4140-8655-964cdb905534" providerId="ADAL" clId="{CAD790F5-A848-4B11-A2CA-67AE85DEC544}" dt="2023-04-16T17:29:49.361" v="19060" actId="20577"/>
          <ac:spMkLst>
            <pc:docMk/>
            <pc:sldMk cId="4154942068" sldId="354"/>
            <ac:spMk id="35" creationId="{E1573EC9-BE46-01FE-B227-E0635A40275F}"/>
          </ac:spMkLst>
        </pc:spChg>
        <pc:spChg chg="del">
          <ac:chgData name="Elizabeth Adeyinfa" userId="567d8f85-17a2-4140-8655-964cdb905534" providerId="ADAL" clId="{CAD790F5-A848-4B11-A2CA-67AE85DEC544}" dt="2023-04-16T17:28:12.639" v="19015" actId="478"/>
          <ac:spMkLst>
            <pc:docMk/>
            <pc:sldMk cId="4154942068" sldId="354"/>
            <ac:spMk id="37" creationId="{FF316FAA-49C8-48BF-1C38-545FD42C7DE6}"/>
          </ac:spMkLst>
        </pc:spChg>
        <pc:spChg chg="mod">
          <ac:chgData name="Elizabeth Adeyinfa" userId="567d8f85-17a2-4140-8655-964cdb905534" providerId="ADAL" clId="{CAD790F5-A848-4B11-A2CA-67AE85DEC544}" dt="2023-04-16T17:44:25.182" v="19115" actId="1076"/>
          <ac:spMkLst>
            <pc:docMk/>
            <pc:sldMk cId="4154942068" sldId="354"/>
            <ac:spMk id="38" creationId="{294FCB05-8DD2-AE83-BE19-A27F8B459119}"/>
          </ac:spMkLst>
        </pc:spChg>
        <pc:spChg chg="del">
          <ac:chgData name="Elizabeth Adeyinfa" userId="567d8f85-17a2-4140-8655-964cdb905534" providerId="ADAL" clId="{CAD790F5-A848-4B11-A2CA-67AE85DEC544}" dt="2023-04-16T17:28:12.639" v="19015" actId="478"/>
          <ac:spMkLst>
            <pc:docMk/>
            <pc:sldMk cId="4154942068" sldId="354"/>
            <ac:spMk id="41" creationId="{8CB26E81-8A2A-C0A7-32BA-24F551207995}"/>
          </ac:spMkLst>
        </pc:spChg>
        <pc:spChg chg="add del mod">
          <ac:chgData name="Elizabeth Adeyinfa" userId="567d8f85-17a2-4140-8655-964cdb905534" providerId="ADAL" clId="{CAD790F5-A848-4B11-A2CA-67AE85DEC544}" dt="2023-04-16T17:59:34.405" v="19210" actId="1076"/>
          <ac:spMkLst>
            <pc:docMk/>
            <pc:sldMk cId="4154942068" sldId="354"/>
            <ac:spMk id="43" creationId="{27D3893D-D902-2AC0-67F2-F4E93F4955B8}"/>
          </ac:spMkLst>
        </pc:spChg>
        <pc:spChg chg="add del mod">
          <ac:chgData name="Elizabeth Adeyinfa" userId="567d8f85-17a2-4140-8655-964cdb905534" providerId="ADAL" clId="{CAD790F5-A848-4B11-A2CA-67AE85DEC544}" dt="2023-04-16T17:59:35.967" v="19211" actId="478"/>
          <ac:spMkLst>
            <pc:docMk/>
            <pc:sldMk cId="4154942068" sldId="354"/>
            <ac:spMk id="45" creationId="{1B6F6B43-DE9E-8B45-B185-0DAEC4CB125D}"/>
          </ac:spMkLst>
        </pc:spChg>
        <pc:spChg chg="del">
          <ac:chgData name="Elizabeth Adeyinfa" userId="567d8f85-17a2-4140-8655-964cdb905534" providerId="ADAL" clId="{CAD790F5-A848-4B11-A2CA-67AE85DEC544}" dt="2023-04-16T17:27:58.584" v="19011" actId="478"/>
          <ac:spMkLst>
            <pc:docMk/>
            <pc:sldMk cId="4154942068" sldId="354"/>
            <ac:spMk id="49" creationId="{18687133-AE47-6AE5-0B21-CC78EBF209FA}"/>
          </ac:spMkLst>
        </pc:spChg>
        <pc:spChg chg="add mod">
          <ac:chgData name="Elizabeth Adeyinfa" userId="567d8f85-17a2-4140-8655-964cdb905534" providerId="ADAL" clId="{CAD790F5-A848-4B11-A2CA-67AE85DEC544}" dt="2023-04-16T17:59:41.361" v="19215" actId="20577"/>
          <ac:spMkLst>
            <pc:docMk/>
            <pc:sldMk cId="4154942068" sldId="354"/>
            <ac:spMk id="50" creationId="{BBF2B525-C5CE-B81C-F417-25C350F3D8CA}"/>
          </ac:spMkLst>
        </pc:spChg>
        <pc:spChg chg="add mod">
          <ac:chgData name="Elizabeth Adeyinfa" userId="567d8f85-17a2-4140-8655-964cdb905534" providerId="ADAL" clId="{CAD790F5-A848-4B11-A2CA-67AE85DEC544}" dt="2023-04-16T17:59:46.494" v="19217" actId="20577"/>
          <ac:spMkLst>
            <pc:docMk/>
            <pc:sldMk cId="4154942068" sldId="354"/>
            <ac:spMk id="51" creationId="{4E51860E-78CD-9591-0F0A-4F0158A17FAA}"/>
          </ac:spMkLst>
        </pc:spChg>
        <pc:spChg chg="mod">
          <ac:chgData name="Elizabeth Adeyinfa" userId="567d8f85-17a2-4140-8655-964cdb905534" providerId="ADAL" clId="{CAD790F5-A848-4B11-A2CA-67AE85DEC544}" dt="2023-04-16T17:44:55.844" v="19156" actId="1035"/>
          <ac:spMkLst>
            <pc:docMk/>
            <pc:sldMk cId="4154942068" sldId="354"/>
            <ac:spMk id="70" creationId="{797EFE6E-E987-DB04-44FF-7F52B6D1ABA6}"/>
          </ac:spMkLst>
        </pc:spChg>
        <pc:spChg chg="mod">
          <ac:chgData name="Elizabeth Adeyinfa" userId="567d8f85-17a2-4140-8655-964cdb905534" providerId="ADAL" clId="{CAD790F5-A848-4B11-A2CA-67AE85DEC544}" dt="2023-04-16T17:44:47.867" v="19145" actId="1035"/>
          <ac:spMkLst>
            <pc:docMk/>
            <pc:sldMk cId="4154942068" sldId="354"/>
            <ac:spMk id="71" creationId="{2C1A802E-6D27-DFE9-2EF9-1C9EC55D495B}"/>
          </ac:spMkLst>
        </pc:spChg>
        <pc:grpChg chg="mod">
          <ac:chgData name="Elizabeth Adeyinfa" userId="567d8f85-17a2-4140-8655-964cdb905534" providerId="ADAL" clId="{CAD790F5-A848-4B11-A2CA-67AE85DEC544}" dt="2023-04-16T17:53:54.155" v="19207" actId="1076"/>
          <ac:grpSpMkLst>
            <pc:docMk/>
            <pc:sldMk cId="4154942068" sldId="354"/>
            <ac:grpSpMk id="32" creationId="{9A30AA81-2EC2-92E5-B905-F0FC27F9229C}"/>
          </ac:grpSpMkLst>
        </pc:grpChg>
        <pc:grpChg chg="mod">
          <ac:chgData name="Elizabeth Adeyinfa" userId="567d8f85-17a2-4140-8655-964cdb905534" providerId="ADAL" clId="{CAD790F5-A848-4B11-A2CA-67AE85DEC544}" dt="2023-04-16T17:53:50.418" v="19205" actId="1076"/>
          <ac:grpSpMkLst>
            <pc:docMk/>
            <pc:sldMk cId="4154942068" sldId="354"/>
            <ac:grpSpMk id="44" creationId="{3782FEC4-55D5-D603-5345-6F440BDCC716}"/>
          </ac:grpSpMkLst>
        </pc:grpChg>
        <pc:grpChg chg="mod">
          <ac:chgData name="Elizabeth Adeyinfa" userId="567d8f85-17a2-4140-8655-964cdb905534" providerId="ADAL" clId="{CAD790F5-A848-4B11-A2CA-67AE85DEC544}" dt="2023-04-16T17:30:25.692" v="19097" actId="1035"/>
          <ac:grpSpMkLst>
            <pc:docMk/>
            <pc:sldMk cId="4154942068" sldId="354"/>
            <ac:grpSpMk id="52" creationId="{9CDA6F84-8842-1834-EA1B-CB99F6E8BEA4}"/>
          </ac:grpSpMkLst>
        </pc:grpChg>
        <pc:cxnChg chg="mod">
          <ac:chgData name="Elizabeth Adeyinfa" userId="567d8f85-17a2-4140-8655-964cdb905534" providerId="ADAL" clId="{CAD790F5-A848-4B11-A2CA-67AE85DEC544}" dt="2023-04-16T17:30:25.692" v="19097" actId="1035"/>
          <ac:cxnSpMkLst>
            <pc:docMk/>
            <pc:sldMk cId="4154942068" sldId="354"/>
            <ac:cxnSpMk id="8" creationId="{8266F423-492F-78F9-5D30-A9FBD9E9A209}"/>
          </ac:cxnSpMkLst>
        </pc:cxnChg>
        <pc:cxnChg chg="mod">
          <ac:chgData name="Elizabeth Adeyinfa" userId="567d8f85-17a2-4140-8655-964cdb905534" providerId="ADAL" clId="{CAD790F5-A848-4B11-A2CA-67AE85DEC544}" dt="2023-04-16T17:53:54.155" v="19207" actId="1076"/>
          <ac:cxnSpMkLst>
            <pc:docMk/>
            <pc:sldMk cId="4154942068" sldId="354"/>
            <ac:cxnSpMk id="10" creationId="{B382EC58-C792-EC72-337D-B0E31AFD74EF}"/>
          </ac:cxnSpMkLst>
        </pc:cxnChg>
        <pc:cxnChg chg="mod">
          <ac:chgData name="Elizabeth Adeyinfa" userId="567d8f85-17a2-4140-8655-964cdb905534" providerId="ADAL" clId="{CAD790F5-A848-4B11-A2CA-67AE85DEC544}" dt="2023-04-16T17:28:20.658" v="19031" actId="1035"/>
          <ac:cxnSpMkLst>
            <pc:docMk/>
            <pc:sldMk cId="4154942068" sldId="354"/>
            <ac:cxnSpMk id="36" creationId="{266A97A4-6BEF-6D8F-0834-D6EE17362205}"/>
          </ac:cxnSpMkLst>
        </pc:cxnChg>
        <pc:cxnChg chg="mod">
          <ac:chgData name="Elizabeth Adeyinfa" userId="567d8f85-17a2-4140-8655-964cdb905534" providerId="ADAL" clId="{CAD790F5-A848-4B11-A2CA-67AE85DEC544}" dt="2023-04-16T17:28:20.658" v="19031" actId="1035"/>
          <ac:cxnSpMkLst>
            <pc:docMk/>
            <pc:sldMk cId="4154942068" sldId="354"/>
            <ac:cxnSpMk id="39" creationId="{A760A3D1-2042-865B-040B-DB4E75B8586C}"/>
          </ac:cxnSpMkLst>
        </pc:cxnChg>
        <pc:cxnChg chg="mod">
          <ac:chgData name="Elizabeth Adeyinfa" userId="567d8f85-17a2-4140-8655-964cdb905534" providerId="ADAL" clId="{CAD790F5-A848-4B11-A2CA-67AE85DEC544}" dt="2023-04-16T17:28:20.658" v="19031" actId="1035"/>
          <ac:cxnSpMkLst>
            <pc:docMk/>
            <pc:sldMk cId="4154942068" sldId="354"/>
            <ac:cxnSpMk id="40" creationId="{8973CD14-B259-7EF2-C8F1-98CE14746CD0}"/>
          </ac:cxnSpMkLst>
        </pc:cxnChg>
        <pc:cxnChg chg="mod">
          <ac:chgData name="Elizabeth Adeyinfa" userId="567d8f85-17a2-4140-8655-964cdb905534" providerId="ADAL" clId="{CAD790F5-A848-4B11-A2CA-67AE85DEC544}" dt="2023-04-16T17:53:54.155" v="19207" actId="1076"/>
          <ac:cxnSpMkLst>
            <pc:docMk/>
            <pc:sldMk cId="4154942068" sldId="354"/>
            <ac:cxnSpMk id="46" creationId="{3EBF192A-A367-5E41-7C14-0312997D1776}"/>
          </ac:cxnSpMkLst>
        </pc:cxnChg>
        <pc:cxnChg chg="mod">
          <ac:chgData name="Elizabeth Adeyinfa" userId="567d8f85-17a2-4140-8655-964cdb905534" providerId="ADAL" clId="{CAD790F5-A848-4B11-A2CA-67AE85DEC544}" dt="2023-04-16T17:44:49.734" v="19149" actId="1035"/>
          <ac:cxnSpMkLst>
            <pc:docMk/>
            <pc:sldMk cId="4154942068" sldId="354"/>
            <ac:cxnSpMk id="48" creationId="{AF1D87FC-8146-1807-86F7-F6C6F9306284}"/>
          </ac:cxnSpMkLst>
        </pc:cxnChg>
        <pc:cxnChg chg="mod">
          <ac:chgData name="Elizabeth Adeyinfa" userId="567d8f85-17a2-4140-8655-964cdb905534" providerId="ADAL" clId="{CAD790F5-A848-4B11-A2CA-67AE85DEC544}" dt="2023-04-16T17:53:56.724" v="19208" actId="14100"/>
          <ac:cxnSpMkLst>
            <pc:docMk/>
            <pc:sldMk cId="4154942068" sldId="354"/>
            <ac:cxnSpMk id="54" creationId="{AAA22FF7-005E-D038-18A5-6748569B4F30}"/>
          </ac:cxnSpMkLst>
        </pc:cxnChg>
        <pc:cxnChg chg="mod">
          <ac:chgData name="Elizabeth Adeyinfa" userId="567d8f85-17a2-4140-8655-964cdb905534" providerId="ADAL" clId="{CAD790F5-A848-4B11-A2CA-67AE85DEC544}" dt="2023-04-16T17:30:25.692" v="19097" actId="1035"/>
          <ac:cxnSpMkLst>
            <pc:docMk/>
            <pc:sldMk cId="4154942068" sldId="354"/>
            <ac:cxnSpMk id="56" creationId="{9453BB37-1D38-EFFD-BA6C-5D64A62AC29C}"/>
          </ac:cxnSpMkLst>
        </pc:cxnChg>
        <pc:cxnChg chg="mod">
          <ac:chgData name="Elizabeth Adeyinfa" userId="567d8f85-17a2-4140-8655-964cdb905534" providerId="ADAL" clId="{CAD790F5-A848-4B11-A2CA-67AE85DEC544}" dt="2023-04-16T17:53:50.418" v="19205" actId="1076"/>
          <ac:cxnSpMkLst>
            <pc:docMk/>
            <pc:sldMk cId="4154942068" sldId="354"/>
            <ac:cxnSpMk id="61" creationId="{67D2B9F4-D065-9B2C-9DCE-E2A377733653}"/>
          </ac:cxnSpMkLst>
        </pc:cxnChg>
      </pc:sldChg>
      <pc:sldMasterChg chg="addSp delSp modSp mod modSldLayout">
        <pc:chgData name="Elizabeth Adeyinfa" userId="567d8f85-17a2-4140-8655-964cdb905534" providerId="ADAL" clId="{CAD790F5-A848-4B11-A2CA-67AE85DEC544}" dt="2023-04-03T06:45:12.467" v="17222"/>
        <pc:sldMasterMkLst>
          <pc:docMk/>
          <pc:sldMasterMk cId="1344150088" sldId="2147483648"/>
        </pc:sldMasterMkLst>
        <pc:spChg chg="del">
          <ac:chgData name="Elizabeth Adeyinfa" userId="567d8f85-17a2-4140-8655-964cdb905534" providerId="ADAL" clId="{CAD790F5-A848-4B11-A2CA-67AE85DEC544}" dt="2023-04-03T06:44:19.935" v="17205" actId="478"/>
          <ac:spMkLst>
            <pc:docMk/>
            <pc:sldMasterMk cId="1344150088" sldId="2147483648"/>
            <ac:spMk id="4" creationId="{BC1C9754-7B89-FD64-FBE5-A2494D67DA1F}"/>
          </ac:spMkLst>
        </pc:spChg>
        <pc:spChg chg="del">
          <ac:chgData name="Elizabeth Adeyinfa" userId="567d8f85-17a2-4140-8655-964cdb905534" providerId="ADAL" clId="{CAD790F5-A848-4B11-A2CA-67AE85DEC544}" dt="2023-04-03T06:44:19.935" v="17205" actId="478"/>
          <ac:spMkLst>
            <pc:docMk/>
            <pc:sldMasterMk cId="1344150088" sldId="2147483648"/>
            <ac:spMk id="5" creationId="{F7F3D9D9-EBFF-B747-B90D-A7651A121688}"/>
          </ac:spMkLst>
        </pc:spChg>
        <pc:spChg chg="del">
          <ac:chgData name="Elizabeth Adeyinfa" userId="567d8f85-17a2-4140-8655-964cdb905534" providerId="ADAL" clId="{CAD790F5-A848-4B11-A2CA-67AE85DEC544}" dt="2023-04-03T06:44:19.935" v="17205" actId="478"/>
          <ac:spMkLst>
            <pc:docMk/>
            <pc:sldMasterMk cId="1344150088" sldId="2147483648"/>
            <ac:spMk id="6" creationId="{84559D27-1F48-D3BF-0D83-63E4F090C47E}"/>
          </ac:spMkLst>
        </pc:spChg>
        <pc:spChg chg="add mod">
          <ac:chgData name="Elizabeth Adeyinfa" userId="567d8f85-17a2-4140-8655-964cdb905534" providerId="ADAL" clId="{CAD790F5-A848-4B11-A2CA-67AE85DEC544}" dt="2023-04-03T06:44:32.459" v="17212" actId="404"/>
          <ac:spMkLst>
            <pc:docMk/>
            <pc:sldMasterMk cId="1344150088" sldId="2147483648"/>
            <ac:spMk id="7" creationId="{F0122967-9789-7CD0-5FAE-0C5F7BC0C819}"/>
          </ac:spMkLst>
        </pc:spChg>
        <pc:sldLayoutChg chg="addSp delSp modSp mod">
          <pc:chgData name="Elizabeth Adeyinfa" userId="567d8f85-17a2-4140-8655-964cdb905534" providerId="ADAL" clId="{CAD790F5-A848-4B11-A2CA-67AE85DEC544}" dt="2023-04-03T06:44:23.979" v="17208"/>
          <pc:sldLayoutMkLst>
            <pc:docMk/>
            <pc:sldMasterMk cId="1344150088" sldId="2147483648"/>
            <pc:sldLayoutMk cId="1731239117" sldId="2147483649"/>
          </pc:sldLayoutMkLst>
          <pc:spChg chg="add mod">
            <ac:chgData name="Elizabeth Adeyinfa" userId="567d8f85-17a2-4140-8655-964cdb905534" providerId="ADAL" clId="{CAD790F5-A848-4B11-A2CA-67AE85DEC544}" dt="2023-04-03T06:44:23.979" v="17208"/>
            <ac:spMkLst>
              <pc:docMk/>
              <pc:sldMasterMk cId="1344150088" sldId="2147483648"/>
              <pc:sldLayoutMk cId="1731239117" sldId="2147483649"/>
              <ac:spMk id="4" creationId="{4CE6C8ED-0D01-9E76-D9FE-461DB53A5473}"/>
            </ac:spMkLst>
          </pc:spChg>
          <pc:spChg chg="del">
            <ac:chgData name="Elizabeth Adeyinfa" userId="567d8f85-17a2-4140-8655-964cdb905534" providerId="ADAL" clId="{CAD790F5-A848-4B11-A2CA-67AE85DEC544}" dt="2023-04-03T06:44:23.625" v="17207" actId="478"/>
            <ac:spMkLst>
              <pc:docMk/>
              <pc:sldMasterMk cId="1344150088" sldId="2147483648"/>
              <pc:sldLayoutMk cId="1731239117" sldId="2147483649"/>
              <ac:spMk id="6" creationId="{64D20FBD-9A7E-A153-D133-F0CACF285251}"/>
            </ac:spMkLst>
          </pc:spChg>
        </pc:sldLayoutChg>
        <pc:sldLayoutChg chg="addSp modSp">
          <pc:chgData name="Elizabeth Adeyinfa" userId="567d8f85-17a2-4140-8655-964cdb905534" providerId="ADAL" clId="{CAD790F5-A848-4B11-A2CA-67AE85DEC544}" dt="2023-04-03T06:44:52.980" v="17215"/>
          <pc:sldLayoutMkLst>
            <pc:docMk/>
            <pc:sldMasterMk cId="1344150088" sldId="2147483648"/>
            <pc:sldLayoutMk cId="2947216404" sldId="2147483651"/>
          </pc:sldLayoutMkLst>
          <pc:spChg chg="add mod">
            <ac:chgData name="Elizabeth Adeyinfa" userId="567d8f85-17a2-4140-8655-964cdb905534" providerId="ADAL" clId="{CAD790F5-A848-4B11-A2CA-67AE85DEC544}" dt="2023-04-03T06:44:52.980" v="17215"/>
            <ac:spMkLst>
              <pc:docMk/>
              <pc:sldMasterMk cId="1344150088" sldId="2147483648"/>
              <pc:sldLayoutMk cId="2947216404" sldId="2147483651"/>
              <ac:spMk id="3" creationId="{D0DF576F-13D0-CA82-D277-B6DCFE8949CA}"/>
            </ac:spMkLst>
          </pc:spChg>
        </pc:sldLayoutChg>
        <pc:sldLayoutChg chg="addSp modSp">
          <pc:chgData name="Elizabeth Adeyinfa" userId="567d8f85-17a2-4140-8655-964cdb905534" providerId="ADAL" clId="{CAD790F5-A848-4B11-A2CA-67AE85DEC544}" dt="2023-04-03T06:45:00.894" v="17218"/>
          <pc:sldLayoutMkLst>
            <pc:docMk/>
            <pc:sldMasterMk cId="1344150088" sldId="2147483648"/>
            <pc:sldLayoutMk cId="621703818" sldId="2147483653"/>
          </pc:sldLayoutMkLst>
          <pc:spChg chg="add mod">
            <ac:chgData name="Elizabeth Adeyinfa" userId="567d8f85-17a2-4140-8655-964cdb905534" providerId="ADAL" clId="{CAD790F5-A848-4B11-A2CA-67AE85DEC544}" dt="2023-04-03T06:45:00.894" v="17218"/>
            <ac:spMkLst>
              <pc:docMk/>
              <pc:sldMasterMk cId="1344150088" sldId="2147483648"/>
              <pc:sldLayoutMk cId="621703818" sldId="2147483653"/>
              <ac:spMk id="2" creationId="{AC438718-0431-C3D9-35DA-A5C9C4AFA57C}"/>
            </ac:spMkLst>
          </pc:spChg>
        </pc:sldLayoutChg>
        <pc:sldLayoutChg chg="addSp modSp">
          <pc:chgData name="Elizabeth Adeyinfa" userId="567d8f85-17a2-4140-8655-964cdb905534" providerId="ADAL" clId="{CAD790F5-A848-4B11-A2CA-67AE85DEC544}" dt="2023-04-03T06:44:48.261" v="17214"/>
          <pc:sldLayoutMkLst>
            <pc:docMk/>
            <pc:sldMasterMk cId="1344150088" sldId="2147483648"/>
            <pc:sldLayoutMk cId="451431757" sldId="2147483660"/>
          </pc:sldLayoutMkLst>
          <pc:spChg chg="add mod">
            <ac:chgData name="Elizabeth Adeyinfa" userId="567d8f85-17a2-4140-8655-964cdb905534" providerId="ADAL" clId="{CAD790F5-A848-4B11-A2CA-67AE85DEC544}" dt="2023-04-03T06:44:48.261" v="17214"/>
            <ac:spMkLst>
              <pc:docMk/>
              <pc:sldMasterMk cId="1344150088" sldId="2147483648"/>
              <pc:sldLayoutMk cId="451431757" sldId="2147483660"/>
              <ac:spMk id="2" creationId="{14942534-7BD0-7AFD-5CF0-CF26160A4E62}"/>
            </ac:spMkLst>
          </pc:spChg>
        </pc:sldLayoutChg>
        <pc:sldLayoutChg chg="addSp modSp">
          <pc:chgData name="Elizabeth Adeyinfa" userId="567d8f85-17a2-4140-8655-964cdb905534" providerId="ADAL" clId="{CAD790F5-A848-4B11-A2CA-67AE85DEC544}" dt="2023-04-03T06:44:57.415" v="17217"/>
          <pc:sldLayoutMkLst>
            <pc:docMk/>
            <pc:sldMasterMk cId="1344150088" sldId="2147483648"/>
            <pc:sldLayoutMk cId="1675092508" sldId="2147483663"/>
          </pc:sldLayoutMkLst>
          <pc:spChg chg="add mod">
            <ac:chgData name="Elizabeth Adeyinfa" userId="567d8f85-17a2-4140-8655-964cdb905534" providerId="ADAL" clId="{CAD790F5-A848-4B11-A2CA-67AE85DEC544}" dt="2023-04-03T06:44:57.415" v="17217"/>
            <ac:spMkLst>
              <pc:docMk/>
              <pc:sldMasterMk cId="1344150088" sldId="2147483648"/>
              <pc:sldLayoutMk cId="1675092508" sldId="2147483663"/>
              <ac:spMk id="7" creationId="{10FEF192-0994-33CE-D7C8-F8432BA581A4}"/>
            </ac:spMkLst>
          </pc:spChg>
        </pc:sldLayoutChg>
        <pc:sldLayoutChg chg="addSp delSp modSp mod">
          <pc:chgData name="Elizabeth Adeyinfa" userId="567d8f85-17a2-4140-8655-964cdb905534" providerId="ADAL" clId="{CAD790F5-A848-4B11-A2CA-67AE85DEC544}" dt="2023-04-03T06:45:08.297" v="17220"/>
          <pc:sldLayoutMkLst>
            <pc:docMk/>
            <pc:sldMasterMk cId="1344150088" sldId="2147483648"/>
            <pc:sldLayoutMk cId="1651701775" sldId="2147483664"/>
          </pc:sldLayoutMkLst>
          <pc:spChg chg="add mod">
            <ac:chgData name="Elizabeth Adeyinfa" userId="567d8f85-17a2-4140-8655-964cdb905534" providerId="ADAL" clId="{CAD790F5-A848-4B11-A2CA-67AE85DEC544}" dt="2023-04-03T06:45:08.297" v="17220"/>
            <ac:spMkLst>
              <pc:docMk/>
              <pc:sldMasterMk cId="1344150088" sldId="2147483648"/>
              <pc:sldLayoutMk cId="1651701775" sldId="2147483664"/>
              <ac:spMk id="2" creationId="{BE536D5A-34A8-6664-69D0-D42C4407A0D4}"/>
            </ac:spMkLst>
          </pc:spChg>
          <pc:spChg chg="del">
            <ac:chgData name="Elizabeth Adeyinfa" userId="567d8f85-17a2-4140-8655-964cdb905534" providerId="ADAL" clId="{CAD790F5-A848-4B11-A2CA-67AE85DEC544}" dt="2023-04-03T06:45:07.858" v="17219" actId="478"/>
            <ac:spMkLst>
              <pc:docMk/>
              <pc:sldMasterMk cId="1344150088" sldId="2147483648"/>
              <pc:sldLayoutMk cId="1651701775" sldId="2147483664"/>
              <ac:spMk id="40" creationId="{00000000-0000-0000-0000-000000000000}"/>
            </ac:spMkLst>
          </pc:spChg>
        </pc:sldLayoutChg>
        <pc:sldLayoutChg chg="addSp modSp mod">
          <pc:chgData name="Elizabeth Adeyinfa" userId="567d8f85-17a2-4140-8655-964cdb905534" providerId="ADAL" clId="{CAD790F5-A848-4B11-A2CA-67AE85DEC544}" dt="2023-04-03T06:44:43.152" v="17213" actId="255"/>
          <pc:sldLayoutMkLst>
            <pc:docMk/>
            <pc:sldMasterMk cId="1344150088" sldId="2147483648"/>
            <pc:sldLayoutMk cId="1649397804" sldId="2147483683"/>
          </pc:sldLayoutMkLst>
          <pc:spChg chg="add mod">
            <ac:chgData name="Elizabeth Adeyinfa" userId="567d8f85-17a2-4140-8655-964cdb905534" providerId="ADAL" clId="{CAD790F5-A848-4B11-A2CA-67AE85DEC544}" dt="2023-04-03T06:44:43.152" v="17213" actId="255"/>
            <ac:spMkLst>
              <pc:docMk/>
              <pc:sldMasterMk cId="1344150088" sldId="2147483648"/>
              <pc:sldLayoutMk cId="1649397804" sldId="2147483683"/>
              <ac:spMk id="2" creationId="{3FEA1906-89CB-62EF-2981-0B778AE73399}"/>
            </ac:spMkLst>
          </pc:spChg>
        </pc:sldLayoutChg>
        <pc:sldLayoutChg chg="addSp modSp">
          <pc:chgData name="Elizabeth Adeyinfa" userId="567d8f85-17a2-4140-8655-964cdb905534" providerId="ADAL" clId="{CAD790F5-A848-4B11-A2CA-67AE85DEC544}" dt="2023-04-03T06:44:54.998" v="17216"/>
          <pc:sldLayoutMkLst>
            <pc:docMk/>
            <pc:sldMasterMk cId="1344150088" sldId="2147483648"/>
            <pc:sldLayoutMk cId="3066051534" sldId="2147483684"/>
          </pc:sldLayoutMkLst>
          <pc:spChg chg="add mod">
            <ac:chgData name="Elizabeth Adeyinfa" userId="567d8f85-17a2-4140-8655-964cdb905534" providerId="ADAL" clId="{CAD790F5-A848-4B11-A2CA-67AE85DEC544}" dt="2023-04-03T06:44:54.998" v="17216"/>
            <ac:spMkLst>
              <pc:docMk/>
              <pc:sldMasterMk cId="1344150088" sldId="2147483648"/>
              <pc:sldLayoutMk cId="3066051534" sldId="2147483684"/>
              <ac:spMk id="2" creationId="{AD2B4A35-E170-AD30-A5B3-8FA699692BF0}"/>
            </ac:spMkLst>
          </pc:spChg>
        </pc:sldLayoutChg>
        <pc:sldLayoutChg chg="addSp delSp modSp mod">
          <pc:chgData name="Elizabeth Adeyinfa" userId="567d8f85-17a2-4140-8655-964cdb905534" providerId="ADAL" clId="{CAD790F5-A848-4B11-A2CA-67AE85DEC544}" dt="2023-04-03T06:45:12.467" v="17222"/>
          <pc:sldLayoutMkLst>
            <pc:docMk/>
            <pc:sldMasterMk cId="1344150088" sldId="2147483648"/>
            <pc:sldLayoutMk cId="370037173" sldId="2147483685"/>
          </pc:sldLayoutMkLst>
          <pc:spChg chg="del">
            <ac:chgData name="Elizabeth Adeyinfa" userId="567d8f85-17a2-4140-8655-964cdb905534" providerId="ADAL" clId="{CAD790F5-A848-4B11-A2CA-67AE85DEC544}" dt="2023-04-03T06:45:11.984" v="17221" actId="478"/>
            <ac:spMkLst>
              <pc:docMk/>
              <pc:sldMasterMk cId="1344150088" sldId="2147483648"/>
              <pc:sldLayoutMk cId="370037173" sldId="2147483685"/>
              <ac:spMk id="3" creationId="{54B33438-4D8D-E58B-2950-3F91A0763E72}"/>
            </ac:spMkLst>
          </pc:spChg>
          <pc:spChg chg="del">
            <ac:chgData name="Elizabeth Adeyinfa" userId="567d8f85-17a2-4140-8655-964cdb905534" providerId="ADAL" clId="{CAD790F5-A848-4B11-A2CA-67AE85DEC544}" dt="2023-04-03T06:45:11.984" v="17221" actId="478"/>
            <ac:spMkLst>
              <pc:docMk/>
              <pc:sldMasterMk cId="1344150088" sldId="2147483648"/>
              <pc:sldLayoutMk cId="370037173" sldId="2147483685"/>
              <ac:spMk id="4" creationId="{B0141814-AA0A-4F50-561F-6D106B222CD1}"/>
            </ac:spMkLst>
          </pc:spChg>
          <pc:spChg chg="del">
            <ac:chgData name="Elizabeth Adeyinfa" userId="567d8f85-17a2-4140-8655-964cdb905534" providerId="ADAL" clId="{CAD790F5-A848-4B11-A2CA-67AE85DEC544}" dt="2023-04-03T06:45:11.984" v="17221" actId="478"/>
            <ac:spMkLst>
              <pc:docMk/>
              <pc:sldMasterMk cId="1344150088" sldId="2147483648"/>
              <pc:sldLayoutMk cId="370037173" sldId="2147483685"/>
              <ac:spMk id="5" creationId="{027F7C4F-CEFD-7F5F-F19A-818E350783D4}"/>
            </ac:spMkLst>
          </pc:spChg>
          <pc:spChg chg="add mod">
            <ac:chgData name="Elizabeth Adeyinfa" userId="567d8f85-17a2-4140-8655-964cdb905534" providerId="ADAL" clId="{CAD790F5-A848-4B11-A2CA-67AE85DEC544}" dt="2023-04-03T06:45:12.467" v="17222"/>
            <ac:spMkLst>
              <pc:docMk/>
              <pc:sldMasterMk cId="1344150088" sldId="2147483648"/>
              <pc:sldLayoutMk cId="370037173" sldId="2147483685"/>
              <ac:spMk id="6" creationId="{408DCF3C-58A3-0A55-7633-1516DFD5BFBB}"/>
            </ac:spMkLst>
          </pc:spChg>
        </pc:sldLayoutChg>
      </pc:sldMasterChg>
      <pc:sldMasterChg chg="addSp delSp modSp mod delSldLayout modSldLayout">
        <pc:chgData name="Elizabeth Adeyinfa" userId="567d8f85-17a2-4140-8655-964cdb905534" providerId="ADAL" clId="{CAD790F5-A848-4B11-A2CA-67AE85DEC544}" dt="2023-04-03T06:44:11.382" v="17204"/>
        <pc:sldMasterMkLst>
          <pc:docMk/>
          <pc:sldMasterMk cId="3463193866" sldId="2147483665"/>
        </pc:sldMasterMkLst>
        <pc:spChg chg="del">
          <ac:chgData name="Elizabeth Adeyinfa" userId="567d8f85-17a2-4140-8655-964cdb905534" providerId="ADAL" clId="{CAD790F5-A848-4B11-A2CA-67AE85DEC544}" dt="2023-04-03T06:43:01.218" v="17176" actId="478"/>
          <ac:spMkLst>
            <pc:docMk/>
            <pc:sldMasterMk cId="3463193866" sldId="2147483665"/>
            <ac:spMk id="4" creationId="{DD196051-7DC3-05B3-E89D-C2EBADCAAFF6}"/>
          </ac:spMkLst>
        </pc:spChg>
        <pc:spChg chg="del">
          <ac:chgData name="Elizabeth Adeyinfa" userId="567d8f85-17a2-4140-8655-964cdb905534" providerId="ADAL" clId="{CAD790F5-A848-4B11-A2CA-67AE85DEC544}" dt="2023-04-03T06:43:01.218" v="17176" actId="478"/>
          <ac:spMkLst>
            <pc:docMk/>
            <pc:sldMasterMk cId="3463193866" sldId="2147483665"/>
            <ac:spMk id="5" creationId="{EEE8E46C-7412-0BE0-0850-716100F1D49D}"/>
          </ac:spMkLst>
        </pc:spChg>
        <pc:spChg chg="del">
          <ac:chgData name="Elizabeth Adeyinfa" userId="567d8f85-17a2-4140-8655-964cdb905534" providerId="ADAL" clId="{CAD790F5-A848-4B11-A2CA-67AE85DEC544}" dt="2023-04-03T06:43:01.218" v="17176" actId="478"/>
          <ac:spMkLst>
            <pc:docMk/>
            <pc:sldMasterMk cId="3463193866" sldId="2147483665"/>
            <ac:spMk id="6" creationId="{22C8CD55-979F-190D-ECDD-EC708E834E68}"/>
          </ac:spMkLst>
        </pc:spChg>
        <pc:spChg chg="add mod">
          <ac:chgData name="Elizabeth Adeyinfa" userId="567d8f85-17a2-4140-8655-964cdb905534" providerId="ADAL" clId="{CAD790F5-A848-4B11-A2CA-67AE85DEC544}" dt="2023-04-03T06:43:06.398" v="17181" actId="404"/>
          <ac:spMkLst>
            <pc:docMk/>
            <pc:sldMasterMk cId="3463193866" sldId="2147483665"/>
            <ac:spMk id="7" creationId="{7579D9CA-2C37-4EAB-3868-6DAE871C0588}"/>
          </ac:spMkLst>
        </pc:spChg>
        <pc:sldLayoutChg chg="addSp modSp">
          <pc:chgData name="Elizabeth Adeyinfa" userId="567d8f85-17a2-4140-8655-964cdb905534" providerId="ADAL" clId="{CAD790F5-A848-4B11-A2CA-67AE85DEC544}" dt="2023-04-03T06:44:02.231" v="17202"/>
          <pc:sldLayoutMkLst>
            <pc:docMk/>
            <pc:sldMasterMk cId="3463193866" sldId="2147483665"/>
            <pc:sldLayoutMk cId="1649397804" sldId="2147483650"/>
          </pc:sldLayoutMkLst>
          <pc:spChg chg="add mod">
            <ac:chgData name="Elizabeth Adeyinfa" userId="567d8f85-17a2-4140-8655-964cdb905534" providerId="ADAL" clId="{CAD790F5-A848-4B11-A2CA-67AE85DEC544}" dt="2023-04-03T06:44:02.231" v="17202"/>
            <ac:spMkLst>
              <pc:docMk/>
              <pc:sldMasterMk cId="3463193866" sldId="2147483665"/>
              <pc:sldLayoutMk cId="1649397804" sldId="2147483650"/>
              <ac:spMk id="2" creationId="{AA1FC2BB-C97C-1CD5-48E8-585D0C97E7D7}"/>
            </ac:spMkLst>
          </pc:spChg>
        </pc:sldLayoutChg>
        <pc:sldLayoutChg chg="addSp modSp">
          <pc:chgData name="Elizabeth Adeyinfa" userId="567d8f85-17a2-4140-8655-964cdb905534" providerId="ADAL" clId="{CAD790F5-A848-4B11-A2CA-67AE85DEC544}" dt="2023-04-03T06:44:11.382" v="17204"/>
          <pc:sldLayoutMkLst>
            <pc:docMk/>
            <pc:sldMasterMk cId="3463193866" sldId="2147483665"/>
            <pc:sldLayoutMk cId="3066051534" sldId="2147483661"/>
          </pc:sldLayoutMkLst>
          <pc:spChg chg="add mod">
            <ac:chgData name="Elizabeth Adeyinfa" userId="567d8f85-17a2-4140-8655-964cdb905534" providerId="ADAL" clId="{CAD790F5-A848-4B11-A2CA-67AE85DEC544}" dt="2023-04-03T06:44:11.382" v="17204"/>
            <ac:spMkLst>
              <pc:docMk/>
              <pc:sldMasterMk cId="3463193866" sldId="2147483665"/>
              <pc:sldLayoutMk cId="3066051534" sldId="2147483661"/>
              <ac:spMk id="2" creationId="{B1E53E6F-1500-B103-D789-BC736BC9352C}"/>
            </ac:spMkLst>
          </pc:spChg>
        </pc:sldLayoutChg>
        <pc:sldLayoutChg chg="addSp delSp modSp mod">
          <pc:chgData name="Elizabeth Adeyinfa" userId="567d8f85-17a2-4140-8655-964cdb905534" providerId="ADAL" clId="{CAD790F5-A848-4B11-A2CA-67AE85DEC544}" dt="2023-04-03T06:43:15.189" v="17183"/>
          <pc:sldLayoutMkLst>
            <pc:docMk/>
            <pc:sldMasterMk cId="3463193866" sldId="2147483665"/>
            <pc:sldLayoutMk cId="3732209715" sldId="2147483666"/>
          </pc:sldLayoutMkLst>
          <pc:spChg chg="del">
            <ac:chgData name="Elizabeth Adeyinfa" userId="567d8f85-17a2-4140-8655-964cdb905534" providerId="ADAL" clId="{CAD790F5-A848-4B11-A2CA-67AE85DEC544}" dt="2023-04-03T06:43:14.702" v="17182" actId="478"/>
            <ac:spMkLst>
              <pc:docMk/>
              <pc:sldMasterMk cId="3463193866" sldId="2147483665"/>
              <pc:sldLayoutMk cId="3732209715" sldId="2147483666"/>
              <ac:spMk id="4" creationId="{1576089D-5039-6FF9-25B0-DC912D4BDBE3}"/>
            </ac:spMkLst>
          </pc:spChg>
          <pc:spChg chg="del">
            <ac:chgData name="Elizabeth Adeyinfa" userId="567d8f85-17a2-4140-8655-964cdb905534" providerId="ADAL" clId="{CAD790F5-A848-4B11-A2CA-67AE85DEC544}" dt="2023-04-03T06:43:14.702" v="17182" actId="478"/>
            <ac:spMkLst>
              <pc:docMk/>
              <pc:sldMasterMk cId="3463193866" sldId="2147483665"/>
              <pc:sldLayoutMk cId="3732209715" sldId="2147483666"/>
              <ac:spMk id="5" creationId="{CF71F4C5-1DA2-0032-4065-9D146C387266}"/>
            </ac:spMkLst>
          </pc:spChg>
          <pc:spChg chg="del">
            <ac:chgData name="Elizabeth Adeyinfa" userId="567d8f85-17a2-4140-8655-964cdb905534" providerId="ADAL" clId="{CAD790F5-A848-4B11-A2CA-67AE85DEC544}" dt="2023-04-03T06:43:14.702" v="17182" actId="478"/>
            <ac:spMkLst>
              <pc:docMk/>
              <pc:sldMasterMk cId="3463193866" sldId="2147483665"/>
              <pc:sldLayoutMk cId="3732209715" sldId="2147483666"/>
              <ac:spMk id="6" creationId="{09B5CCA9-21CB-3233-615A-BAFAE7298227}"/>
            </ac:spMkLst>
          </pc:spChg>
          <pc:spChg chg="add mod">
            <ac:chgData name="Elizabeth Adeyinfa" userId="567d8f85-17a2-4140-8655-964cdb905534" providerId="ADAL" clId="{CAD790F5-A848-4B11-A2CA-67AE85DEC544}" dt="2023-04-03T06:43:15.189" v="17183"/>
            <ac:spMkLst>
              <pc:docMk/>
              <pc:sldMasterMk cId="3463193866" sldId="2147483665"/>
              <pc:sldLayoutMk cId="3732209715" sldId="2147483666"/>
              <ac:spMk id="7" creationId="{8D32062C-EF45-F274-96A8-C7F50248FE91}"/>
            </ac:spMkLst>
          </pc:spChg>
        </pc:sldLayoutChg>
        <pc:sldLayoutChg chg="addSp delSp modSp mod">
          <pc:chgData name="Elizabeth Adeyinfa" userId="567d8f85-17a2-4140-8655-964cdb905534" providerId="ADAL" clId="{CAD790F5-A848-4B11-A2CA-67AE85DEC544}" dt="2023-04-03T06:43:26.135" v="17187"/>
          <pc:sldLayoutMkLst>
            <pc:docMk/>
            <pc:sldMasterMk cId="3463193866" sldId="2147483665"/>
            <pc:sldLayoutMk cId="740397195" sldId="2147483667"/>
          </pc:sldLayoutMkLst>
          <pc:spChg chg="del">
            <ac:chgData name="Elizabeth Adeyinfa" userId="567d8f85-17a2-4140-8655-964cdb905534" providerId="ADAL" clId="{CAD790F5-A848-4B11-A2CA-67AE85DEC544}" dt="2023-04-03T06:43:25.716" v="17186" actId="478"/>
            <ac:spMkLst>
              <pc:docMk/>
              <pc:sldMasterMk cId="3463193866" sldId="2147483665"/>
              <pc:sldLayoutMk cId="740397195" sldId="2147483667"/>
              <ac:spMk id="4" creationId="{BF41A692-3B92-B9AE-C320-EF679C8AC1BC}"/>
            </ac:spMkLst>
          </pc:spChg>
          <pc:spChg chg="del">
            <ac:chgData name="Elizabeth Adeyinfa" userId="567d8f85-17a2-4140-8655-964cdb905534" providerId="ADAL" clId="{CAD790F5-A848-4B11-A2CA-67AE85DEC544}" dt="2023-04-03T06:43:25.716" v="17186" actId="478"/>
            <ac:spMkLst>
              <pc:docMk/>
              <pc:sldMasterMk cId="3463193866" sldId="2147483665"/>
              <pc:sldLayoutMk cId="740397195" sldId="2147483667"/>
              <ac:spMk id="5" creationId="{59447DD3-9B64-F976-40FA-18C9C210C4CB}"/>
            </ac:spMkLst>
          </pc:spChg>
          <pc:spChg chg="del">
            <ac:chgData name="Elizabeth Adeyinfa" userId="567d8f85-17a2-4140-8655-964cdb905534" providerId="ADAL" clId="{CAD790F5-A848-4B11-A2CA-67AE85DEC544}" dt="2023-04-03T06:43:25.716" v="17186" actId="478"/>
            <ac:spMkLst>
              <pc:docMk/>
              <pc:sldMasterMk cId="3463193866" sldId="2147483665"/>
              <pc:sldLayoutMk cId="740397195" sldId="2147483667"/>
              <ac:spMk id="6" creationId="{016887F1-0E42-DC96-960D-017560632AC8}"/>
            </ac:spMkLst>
          </pc:spChg>
          <pc:spChg chg="add mod">
            <ac:chgData name="Elizabeth Adeyinfa" userId="567d8f85-17a2-4140-8655-964cdb905534" providerId="ADAL" clId="{CAD790F5-A848-4B11-A2CA-67AE85DEC544}" dt="2023-04-03T06:43:26.135" v="17187"/>
            <ac:spMkLst>
              <pc:docMk/>
              <pc:sldMasterMk cId="3463193866" sldId="2147483665"/>
              <pc:sldLayoutMk cId="740397195" sldId="2147483667"/>
              <ac:spMk id="13" creationId="{84ED51D5-A82A-5B14-3F37-D99BB4AFE0F2}"/>
            </ac:spMkLst>
          </pc:spChg>
        </pc:sldLayoutChg>
        <pc:sldLayoutChg chg="addSp delSp modSp mod">
          <pc:chgData name="Elizabeth Adeyinfa" userId="567d8f85-17a2-4140-8655-964cdb905534" providerId="ADAL" clId="{CAD790F5-A848-4B11-A2CA-67AE85DEC544}" dt="2023-04-03T06:43:21.003" v="17185"/>
          <pc:sldLayoutMkLst>
            <pc:docMk/>
            <pc:sldMasterMk cId="3463193866" sldId="2147483665"/>
            <pc:sldLayoutMk cId="1732594527" sldId="2147483668"/>
          </pc:sldLayoutMkLst>
          <pc:spChg chg="del">
            <ac:chgData name="Elizabeth Adeyinfa" userId="567d8f85-17a2-4140-8655-964cdb905534" providerId="ADAL" clId="{CAD790F5-A848-4B11-A2CA-67AE85DEC544}" dt="2023-04-03T06:43:20.616" v="17184" actId="478"/>
            <ac:spMkLst>
              <pc:docMk/>
              <pc:sldMasterMk cId="3463193866" sldId="2147483665"/>
              <pc:sldLayoutMk cId="1732594527" sldId="2147483668"/>
              <ac:spMk id="4" creationId="{15FD8A16-8351-D89B-2248-6CD368D1BD67}"/>
            </ac:spMkLst>
          </pc:spChg>
          <pc:spChg chg="del">
            <ac:chgData name="Elizabeth Adeyinfa" userId="567d8f85-17a2-4140-8655-964cdb905534" providerId="ADAL" clId="{CAD790F5-A848-4B11-A2CA-67AE85DEC544}" dt="2023-04-03T06:43:20.616" v="17184" actId="478"/>
            <ac:spMkLst>
              <pc:docMk/>
              <pc:sldMasterMk cId="3463193866" sldId="2147483665"/>
              <pc:sldLayoutMk cId="1732594527" sldId="2147483668"/>
              <ac:spMk id="5" creationId="{91D41FFE-1542-1ADF-EB55-52EABA47C7F5}"/>
            </ac:spMkLst>
          </pc:spChg>
          <pc:spChg chg="del">
            <ac:chgData name="Elizabeth Adeyinfa" userId="567d8f85-17a2-4140-8655-964cdb905534" providerId="ADAL" clId="{CAD790F5-A848-4B11-A2CA-67AE85DEC544}" dt="2023-04-03T06:43:20.616" v="17184" actId="478"/>
            <ac:spMkLst>
              <pc:docMk/>
              <pc:sldMasterMk cId="3463193866" sldId="2147483665"/>
              <pc:sldLayoutMk cId="1732594527" sldId="2147483668"/>
              <ac:spMk id="6" creationId="{9150B9FF-60FF-3AAF-C3FB-9ACB19C705DE}"/>
            </ac:spMkLst>
          </pc:spChg>
          <pc:spChg chg="add mod">
            <ac:chgData name="Elizabeth Adeyinfa" userId="567d8f85-17a2-4140-8655-964cdb905534" providerId="ADAL" clId="{CAD790F5-A848-4B11-A2CA-67AE85DEC544}" dt="2023-04-03T06:43:21.003" v="17185"/>
            <ac:spMkLst>
              <pc:docMk/>
              <pc:sldMasterMk cId="3463193866" sldId="2147483665"/>
              <pc:sldLayoutMk cId="1732594527" sldId="2147483668"/>
              <ac:spMk id="7" creationId="{15966FA1-7D54-D322-062B-9D3EB745B4A5}"/>
            </ac:spMkLst>
          </pc:spChg>
        </pc:sldLayoutChg>
        <pc:sldLayoutChg chg="addSp delSp modSp mod">
          <pc:chgData name="Elizabeth Adeyinfa" userId="567d8f85-17a2-4140-8655-964cdb905534" providerId="ADAL" clId="{CAD790F5-A848-4B11-A2CA-67AE85DEC544}" dt="2023-04-03T06:43:30.633" v="17189"/>
          <pc:sldLayoutMkLst>
            <pc:docMk/>
            <pc:sldMasterMk cId="3463193866" sldId="2147483665"/>
            <pc:sldLayoutMk cId="4289057899" sldId="2147483669"/>
          </pc:sldLayoutMkLst>
          <pc:spChg chg="del">
            <ac:chgData name="Elizabeth Adeyinfa" userId="567d8f85-17a2-4140-8655-964cdb905534" providerId="ADAL" clId="{CAD790F5-A848-4B11-A2CA-67AE85DEC544}" dt="2023-04-03T06:43:30.303" v="17188" actId="478"/>
            <ac:spMkLst>
              <pc:docMk/>
              <pc:sldMasterMk cId="3463193866" sldId="2147483665"/>
              <pc:sldLayoutMk cId="4289057899" sldId="2147483669"/>
              <ac:spMk id="5" creationId="{08EE0825-EFDA-988E-BBDC-00EC8ECF3962}"/>
            </ac:spMkLst>
          </pc:spChg>
          <pc:spChg chg="del">
            <ac:chgData name="Elizabeth Adeyinfa" userId="567d8f85-17a2-4140-8655-964cdb905534" providerId="ADAL" clId="{CAD790F5-A848-4B11-A2CA-67AE85DEC544}" dt="2023-04-03T06:43:30.303" v="17188" actId="478"/>
            <ac:spMkLst>
              <pc:docMk/>
              <pc:sldMasterMk cId="3463193866" sldId="2147483665"/>
              <pc:sldLayoutMk cId="4289057899" sldId="2147483669"/>
              <ac:spMk id="6" creationId="{579A3C1C-FCEC-9FEF-CE97-9F001D0FF9F9}"/>
            </ac:spMkLst>
          </pc:spChg>
          <pc:spChg chg="del">
            <ac:chgData name="Elizabeth Adeyinfa" userId="567d8f85-17a2-4140-8655-964cdb905534" providerId="ADAL" clId="{CAD790F5-A848-4B11-A2CA-67AE85DEC544}" dt="2023-04-03T06:43:30.303" v="17188" actId="478"/>
            <ac:spMkLst>
              <pc:docMk/>
              <pc:sldMasterMk cId="3463193866" sldId="2147483665"/>
              <pc:sldLayoutMk cId="4289057899" sldId="2147483669"/>
              <ac:spMk id="7" creationId="{53650560-3C45-D1F7-4417-92CBCB6C5EC7}"/>
            </ac:spMkLst>
          </pc:spChg>
          <pc:spChg chg="add mod">
            <ac:chgData name="Elizabeth Adeyinfa" userId="567d8f85-17a2-4140-8655-964cdb905534" providerId="ADAL" clId="{CAD790F5-A848-4B11-A2CA-67AE85DEC544}" dt="2023-04-03T06:43:30.633" v="17189"/>
            <ac:spMkLst>
              <pc:docMk/>
              <pc:sldMasterMk cId="3463193866" sldId="2147483665"/>
              <pc:sldLayoutMk cId="4289057899" sldId="2147483669"/>
              <ac:spMk id="8" creationId="{204C65EF-0FCC-E6CF-40A3-895A2ED6AD1B}"/>
            </ac:spMkLst>
          </pc:spChg>
        </pc:sldLayoutChg>
        <pc:sldLayoutChg chg="addSp delSp modSp mod">
          <pc:chgData name="Elizabeth Adeyinfa" userId="567d8f85-17a2-4140-8655-964cdb905534" providerId="ADAL" clId="{CAD790F5-A848-4B11-A2CA-67AE85DEC544}" dt="2023-04-03T06:43:34.939" v="17191"/>
          <pc:sldLayoutMkLst>
            <pc:docMk/>
            <pc:sldMasterMk cId="3463193866" sldId="2147483665"/>
            <pc:sldLayoutMk cId="24743704" sldId="2147483670"/>
          </pc:sldLayoutMkLst>
          <pc:spChg chg="del">
            <ac:chgData name="Elizabeth Adeyinfa" userId="567d8f85-17a2-4140-8655-964cdb905534" providerId="ADAL" clId="{CAD790F5-A848-4B11-A2CA-67AE85DEC544}" dt="2023-04-03T06:43:34.581" v="17190" actId="478"/>
            <ac:spMkLst>
              <pc:docMk/>
              <pc:sldMasterMk cId="3463193866" sldId="2147483665"/>
              <pc:sldLayoutMk cId="24743704" sldId="2147483670"/>
              <ac:spMk id="7" creationId="{BEF841FF-281D-5644-DB5A-2146FF58E2B1}"/>
            </ac:spMkLst>
          </pc:spChg>
          <pc:spChg chg="del">
            <ac:chgData name="Elizabeth Adeyinfa" userId="567d8f85-17a2-4140-8655-964cdb905534" providerId="ADAL" clId="{CAD790F5-A848-4B11-A2CA-67AE85DEC544}" dt="2023-04-03T06:43:34.581" v="17190" actId="478"/>
            <ac:spMkLst>
              <pc:docMk/>
              <pc:sldMasterMk cId="3463193866" sldId="2147483665"/>
              <pc:sldLayoutMk cId="24743704" sldId="2147483670"/>
              <ac:spMk id="8" creationId="{F50CF969-EF18-792A-3EB5-B334B97655A8}"/>
            </ac:spMkLst>
          </pc:spChg>
          <pc:spChg chg="del">
            <ac:chgData name="Elizabeth Adeyinfa" userId="567d8f85-17a2-4140-8655-964cdb905534" providerId="ADAL" clId="{CAD790F5-A848-4B11-A2CA-67AE85DEC544}" dt="2023-04-03T06:43:34.581" v="17190" actId="478"/>
            <ac:spMkLst>
              <pc:docMk/>
              <pc:sldMasterMk cId="3463193866" sldId="2147483665"/>
              <pc:sldLayoutMk cId="24743704" sldId="2147483670"/>
              <ac:spMk id="9" creationId="{C071AC98-7842-879E-A7FF-2C414003CEE7}"/>
            </ac:spMkLst>
          </pc:spChg>
          <pc:spChg chg="add mod">
            <ac:chgData name="Elizabeth Adeyinfa" userId="567d8f85-17a2-4140-8655-964cdb905534" providerId="ADAL" clId="{CAD790F5-A848-4B11-A2CA-67AE85DEC544}" dt="2023-04-03T06:43:34.939" v="17191"/>
            <ac:spMkLst>
              <pc:docMk/>
              <pc:sldMasterMk cId="3463193866" sldId="2147483665"/>
              <pc:sldLayoutMk cId="24743704" sldId="2147483670"/>
              <ac:spMk id="10" creationId="{789DF108-EBC8-5612-B8A6-569784C64B27}"/>
            </ac:spMkLst>
          </pc:spChg>
        </pc:sldLayoutChg>
        <pc:sldLayoutChg chg="addSp delSp modSp mod">
          <pc:chgData name="Elizabeth Adeyinfa" userId="567d8f85-17a2-4140-8655-964cdb905534" providerId="ADAL" clId="{CAD790F5-A848-4B11-A2CA-67AE85DEC544}" dt="2023-04-03T06:43:39.991" v="17193"/>
          <pc:sldLayoutMkLst>
            <pc:docMk/>
            <pc:sldMasterMk cId="3463193866" sldId="2147483665"/>
            <pc:sldLayoutMk cId="2220459672" sldId="2147483671"/>
          </pc:sldLayoutMkLst>
          <pc:spChg chg="del">
            <ac:chgData name="Elizabeth Adeyinfa" userId="567d8f85-17a2-4140-8655-964cdb905534" providerId="ADAL" clId="{CAD790F5-A848-4B11-A2CA-67AE85DEC544}" dt="2023-04-03T06:43:39.586" v="17192" actId="478"/>
            <ac:spMkLst>
              <pc:docMk/>
              <pc:sldMasterMk cId="3463193866" sldId="2147483665"/>
              <pc:sldLayoutMk cId="2220459672" sldId="2147483671"/>
              <ac:spMk id="3" creationId="{54B33438-4D8D-E58B-2950-3F91A0763E72}"/>
            </ac:spMkLst>
          </pc:spChg>
          <pc:spChg chg="del">
            <ac:chgData name="Elizabeth Adeyinfa" userId="567d8f85-17a2-4140-8655-964cdb905534" providerId="ADAL" clId="{CAD790F5-A848-4B11-A2CA-67AE85DEC544}" dt="2023-04-03T06:43:39.586" v="17192" actId="478"/>
            <ac:spMkLst>
              <pc:docMk/>
              <pc:sldMasterMk cId="3463193866" sldId="2147483665"/>
              <pc:sldLayoutMk cId="2220459672" sldId="2147483671"/>
              <ac:spMk id="4" creationId="{B0141814-AA0A-4F50-561F-6D106B222CD1}"/>
            </ac:spMkLst>
          </pc:spChg>
          <pc:spChg chg="del">
            <ac:chgData name="Elizabeth Adeyinfa" userId="567d8f85-17a2-4140-8655-964cdb905534" providerId="ADAL" clId="{CAD790F5-A848-4B11-A2CA-67AE85DEC544}" dt="2023-04-03T06:43:39.586" v="17192" actId="478"/>
            <ac:spMkLst>
              <pc:docMk/>
              <pc:sldMasterMk cId="3463193866" sldId="2147483665"/>
              <pc:sldLayoutMk cId="2220459672" sldId="2147483671"/>
              <ac:spMk id="5" creationId="{027F7C4F-CEFD-7F5F-F19A-818E350783D4}"/>
            </ac:spMkLst>
          </pc:spChg>
          <pc:spChg chg="add mod">
            <ac:chgData name="Elizabeth Adeyinfa" userId="567d8f85-17a2-4140-8655-964cdb905534" providerId="ADAL" clId="{CAD790F5-A848-4B11-A2CA-67AE85DEC544}" dt="2023-04-03T06:43:39.991" v="17193"/>
            <ac:spMkLst>
              <pc:docMk/>
              <pc:sldMasterMk cId="3463193866" sldId="2147483665"/>
              <pc:sldLayoutMk cId="2220459672" sldId="2147483671"/>
              <ac:spMk id="6" creationId="{D6B3BF41-8973-90F0-9B2E-2BBAB61A8E22}"/>
            </ac:spMkLst>
          </pc:spChg>
        </pc:sldLayoutChg>
        <pc:sldLayoutChg chg="delSp modSp mod">
          <pc:chgData name="Elizabeth Adeyinfa" userId="567d8f85-17a2-4140-8655-964cdb905534" providerId="ADAL" clId="{CAD790F5-A848-4B11-A2CA-67AE85DEC544}" dt="2023-04-03T06:42:37.328" v="17175" actId="242"/>
          <pc:sldLayoutMkLst>
            <pc:docMk/>
            <pc:sldMasterMk cId="3463193866" sldId="2147483665"/>
            <pc:sldLayoutMk cId="3600524403" sldId="2147483672"/>
          </pc:sldLayoutMkLst>
          <pc:spChg chg="del">
            <ac:chgData name="Elizabeth Adeyinfa" userId="567d8f85-17a2-4140-8655-964cdb905534" providerId="ADAL" clId="{CAD790F5-A848-4B11-A2CA-67AE85DEC544}" dt="2023-04-03T06:41:44.815" v="17163" actId="478"/>
            <ac:spMkLst>
              <pc:docMk/>
              <pc:sldMasterMk cId="3463193866" sldId="2147483665"/>
              <pc:sldLayoutMk cId="3600524403" sldId="2147483672"/>
              <ac:spMk id="2" creationId="{CC7F63D8-AF66-6FCB-A5BD-67ADB8CAF582}"/>
            </ac:spMkLst>
          </pc:spChg>
          <pc:spChg chg="del">
            <ac:chgData name="Elizabeth Adeyinfa" userId="567d8f85-17a2-4140-8655-964cdb905534" providerId="ADAL" clId="{CAD790F5-A848-4B11-A2CA-67AE85DEC544}" dt="2023-04-03T06:41:47.430" v="17164" actId="478"/>
            <ac:spMkLst>
              <pc:docMk/>
              <pc:sldMasterMk cId="3463193866" sldId="2147483665"/>
              <pc:sldLayoutMk cId="3600524403" sldId="2147483672"/>
              <ac:spMk id="3" creationId="{1E39D51E-2620-26F8-BF9A-ABE624D91EBA}"/>
            </ac:spMkLst>
          </pc:spChg>
          <pc:spChg chg="mod">
            <ac:chgData name="Elizabeth Adeyinfa" userId="567d8f85-17a2-4140-8655-964cdb905534" providerId="ADAL" clId="{CAD790F5-A848-4B11-A2CA-67AE85DEC544}" dt="2023-04-03T06:42:37.328" v="17175" actId="242"/>
            <ac:spMkLst>
              <pc:docMk/>
              <pc:sldMasterMk cId="3463193866" sldId="2147483665"/>
              <pc:sldLayoutMk cId="3600524403" sldId="2147483672"/>
              <ac:spMk id="4" creationId="{09B553A9-2CA5-3BF8-EB52-BE8FD861600D}"/>
            </ac:spMkLst>
          </pc:spChg>
        </pc:sldLayoutChg>
        <pc:sldLayoutChg chg="addSp delSp modSp mod">
          <pc:chgData name="Elizabeth Adeyinfa" userId="567d8f85-17a2-4140-8655-964cdb905534" providerId="ADAL" clId="{CAD790F5-A848-4B11-A2CA-67AE85DEC544}" dt="2023-04-03T06:43:45.188" v="17195"/>
          <pc:sldLayoutMkLst>
            <pc:docMk/>
            <pc:sldMasterMk cId="3463193866" sldId="2147483665"/>
            <pc:sldLayoutMk cId="3234318358" sldId="2147483673"/>
          </pc:sldLayoutMkLst>
          <pc:spChg chg="del">
            <ac:chgData name="Elizabeth Adeyinfa" userId="567d8f85-17a2-4140-8655-964cdb905534" providerId="ADAL" clId="{CAD790F5-A848-4B11-A2CA-67AE85DEC544}" dt="2023-04-03T06:43:44.858" v="17194" actId="478"/>
            <ac:spMkLst>
              <pc:docMk/>
              <pc:sldMasterMk cId="3463193866" sldId="2147483665"/>
              <pc:sldLayoutMk cId="3234318358" sldId="2147483673"/>
              <ac:spMk id="5" creationId="{5713424F-A282-1194-8D8A-36F829F8D48F}"/>
            </ac:spMkLst>
          </pc:spChg>
          <pc:spChg chg="del">
            <ac:chgData name="Elizabeth Adeyinfa" userId="567d8f85-17a2-4140-8655-964cdb905534" providerId="ADAL" clId="{CAD790F5-A848-4B11-A2CA-67AE85DEC544}" dt="2023-04-03T06:43:44.858" v="17194" actId="478"/>
            <ac:spMkLst>
              <pc:docMk/>
              <pc:sldMasterMk cId="3463193866" sldId="2147483665"/>
              <pc:sldLayoutMk cId="3234318358" sldId="2147483673"/>
              <ac:spMk id="6" creationId="{6FCB9E7A-C846-2D92-5F03-45BBD3E329C3}"/>
            </ac:spMkLst>
          </pc:spChg>
          <pc:spChg chg="del">
            <ac:chgData name="Elizabeth Adeyinfa" userId="567d8f85-17a2-4140-8655-964cdb905534" providerId="ADAL" clId="{CAD790F5-A848-4B11-A2CA-67AE85DEC544}" dt="2023-04-03T06:43:44.858" v="17194" actId="478"/>
            <ac:spMkLst>
              <pc:docMk/>
              <pc:sldMasterMk cId="3463193866" sldId="2147483665"/>
              <pc:sldLayoutMk cId="3234318358" sldId="2147483673"/>
              <ac:spMk id="7" creationId="{3F84CEFA-CC33-FFAD-37D9-8B6E8B636745}"/>
            </ac:spMkLst>
          </pc:spChg>
          <pc:spChg chg="add mod">
            <ac:chgData name="Elizabeth Adeyinfa" userId="567d8f85-17a2-4140-8655-964cdb905534" providerId="ADAL" clId="{CAD790F5-A848-4B11-A2CA-67AE85DEC544}" dt="2023-04-03T06:43:45.188" v="17195"/>
            <ac:spMkLst>
              <pc:docMk/>
              <pc:sldMasterMk cId="3463193866" sldId="2147483665"/>
              <pc:sldLayoutMk cId="3234318358" sldId="2147483673"/>
              <ac:spMk id="8" creationId="{CD2D2B76-02AE-0CCE-BAA9-9CBDB3078131}"/>
            </ac:spMkLst>
          </pc:spChg>
        </pc:sldLayoutChg>
        <pc:sldLayoutChg chg="addSp delSp modSp mod">
          <pc:chgData name="Elizabeth Adeyinfa" userId="567d8f85-17a2-4140-8655-964cdb905534" providerId="ADAL" clId="{CAD790F5-A848-4B11-A2CA-67AE85DEC544}" dt="2023-04-03T06:43:48.739" v="17197"/>
          <pc:sldLayoutMkLst>
            <pc:docMk/>
            <pc:sldMasterMk cId="3463193866" sldId="2147483665"/>
            <pc:sldLayoutMk cId="1248515389" sldId="2147483674"/>
          </pc:sldLayoutMkLst>
          <pc:spChg chg="del">
            <ac:chgData name="Elizabeth Adeyinfa" userId="567d8f85-17a2-4140-8655-964cdb905534" providerId="ADAL" clId="{CAD790F5-A848-4B11-A2CA-67AE85DEC544}" dt="2023-04-03T06:43:48.507" v="17196" actId="478"/>
            <ac:spMkLst>
              <pc:docMk/>
              <pc:sldMasterMk cId="3463193866" sldId="2147483665"/>
              <pc:sldLayoutMk cId="1248515389" sldId="2147483674"/>
              <ac:spMk id="5" creationId="{3BFA7CB9-F9FF-F3A3-2D90-1B7A2C01B1B4}"/>
            </ac:spMkLst>
          </pc:spChg>
          <pc:spChg chg="del">
            <ac:chgData name="Elizabeth Adeyinfa" userId="567d8f85-17a2-4140-8655-964cdb905534" providerId="ADAL" clId="{CAD790F5-A848-4B11-A2CA-67AE85DEC544}" dt="2023-04-03T06:43:48.507" v="17196" actId="478"/>
            <ac:spMkLst>
              <pc:docMk/>
              <pc:sldMasterMk cId="3463193866" sldId="2147483665"/>
              <pc:sldLayoutMk cId="1248515389" sldId="2147483674"/>
              <ac:spMk id="6" creationId="{F324964D-13AD-D218-1483-1FC1670F2987}"/>
            </ac:spMkLst>
          </pc:spChg>
          <pc:spChg chg="del">
            <ac:chgData name="Elizabeth Adeyinfa" userId="567d8f85-17a2-4140-8655-964cdb905534" providerId="ADAL" clId="{CAD790F5-A848-4B11-A2CA-67AE85DEC544}" dt="2023-04-03T06:43:48.507" v="17196" actId="478"/>
            <ac:spMkLst>
              <pc:docMk/>
              <pc:sldMasterMk cId="3463193866" sldId="2147483665"/>
              <pc:sldLayoutMk cId="1248515389" sldId="2147483674"/>
              <ac:spMk id="7" creationId="{8FC6F694-B11F-1762-E610-3FC268173A9A}"/>
            </ac:spMkLst>
          </pc:spChg>
          <pc:spChg chg="add mod">
            <ac:chgData name="Elizabeth Adeyinfa" userId="567d8f85-17a2-4140-8655-964cdb905534" providerId="ADAL" clId="{CAD790F5-A848-4B11-A2CA-67AE85DEC544}" dt="2023-04-03T06:43:48.739" v="17197"/>
            <ac:spMkLst>
              <pc:docMk/>
              <pc:sldMasterMk cId="3463193866" sldId="2147483665"/>
              <pc:sldLayoutMk cId="1248515389" sldId="2147483674"/>
              <ac:spMk id="8" creationId="{1851167B-41D4-6C60-3933-D43CA3037EB0}"/>
            </ac:spMkLst>
          </pc:spChg>
        </pc:sldLayoutChg>
        <pc:sldLayoutChg chg="addSp delSp modSp mod">
          <pc:chgData name="Elizabeth Adeyinfa" userId="567d8f85-17a2-4140-8655-964cdb905534" providerId="ADAL" clId="{CAD790F5-A848-4B11-A2CA-67AE85DEC544}" dt="2023-04-03T06:43:53.740" v="17199"/>
          <pc:sldLayoutMkLst>
            <pc:docMk/>
            <pc:sldMasterMk cId="3463193866" sldId="2147483665"/>
            <pc:sldLayoutMk cId="1289578010" sldId="2147483675"/>
          </pc:sldLayoutMkLst>
          <pc:spChg chg="del">
            <ac:chgData name="Elizabeth Adeyinfa" userId="567d8f85-17a2-4140-8655-964cdb905534" providerId="ADAL" clId="{CAD790F5-A848-4B11-A2CA-67AE85DEC544}" dt="2023-04-03T06:43:53.328" v="17198" actId="478"/>
            <ac:spMkLst>
              <pc:docMk/>
              <pc:sldMasterMk cId="3463193866" sldId="2147483665"/>
              <pc:sldLayoutMk cId="1289578010" sldId="2147483675"/>
              <ac:spMk id="4" creationId="{E1DF2631-819C-5BED-B2CF-EF1DDC39F815}"/>
            </ac:spMkLst>
          </pc:spChg>
          <pc:spChg chg="del">
            <ac:chgData name="Elizabeth Adeyinfa" userId="567d8f85-17a2-4140-8655-964cdb905534" providerId="ADAL" clId="{CAD790F5-A848-4B11-A2CA-67AE85DEC544}" dt="2023-04-03T06:43:53.328" v="17198" actId="478"/>
            <ac:spMkLst>
              <pc:docMk/>
              <pc:sldMasterMk cId="3463193866" sldId="2147483665"/>
              <pc:sldLayoutMk cId="1289578010" sldId="2147483675"/>
              <ac:spMk id="5" creationId="{61E7D62C-F554-09D9-051D-BBF3E62C67BB}"/>
            </ac:spMkLst>
          </pc:spChg>
          <pc:spChg chg="del">
            <ac:chgData name="Elizabeth Adeyinfa" userId="567d8f85-17a2-4140-8655-964cdb905534" providerId="ADAL" clId="{CAD790F5-A848-4B11-A2CA-67AE85DEC544}" dt="2023-04-03T06:43:53.328" v="17198" actId="478"/>
            <ac:spMkLst>
              <pc:docMk/>
              <pc:sldMasterMk cId="3463193866" sldId="2147483665"/>
              <pc:sldLayoutMk cId="1289578010" sldId="2147483675"/>
              <ac:spMk id="6" creationId="{EA9B3223-7102-3B0E-4C92-AF3544012BEC}"/>
            </ac:spMkLst>
          </pc:spChg>
          <pc:spChg chg="add mod">
            <ac:chgData name="Elizabeth Adeyinfa" userId="567d8f85-17a2-4140-8655-964cdb905534" providerId="ADAL" clId="{CAD790F5-A848-4B11-A2CA-67AE85DEC544}" dt="2023-04-03T06:43:53.740" v="17199"/>
            <ac:spMkLst>
              <pc:docMk/>
              <pc:sldMasterMk cId="3463193866" sldId="2147483665"/>
              <pc:sldLayoutMk cId="1289578010" sldId="2147483675"/>
              <ac:spMk id="7" creationId="{F9C68D41-0B43-63E6-4931-05E0B5226CDF}"/>
            </ac:spMkLst>
          </pc:spChg>
        </pc:sldLayoutChg>
        <pc:sldLayoutChg chg="addSp delSp modSp mod">
          <pc:chgData name="Elizabeth Adeyinfa" userId="567d8f85-17a2-4140-8655-964cdb905534" providerId="ADAL" clId="{CAD790F5-A848-4B11-A2CA-67AE85DEC544}" dt="2023-04-03T06:44:00.182" v="17201"/>
          <pc:sldLayoutMkLst>
            <pc:docMk/>
            <pc:sldMasterMk cId="3463193866" sldId="2147483665"/>
            <pc:sldLayoutMk cId="823432520" sldId="2147483676"/>
          </pc:sldLayoutMkLst>
          <pc:spChg chg="del">
            <ac:chgData name="Elizabeth Adeyinfa" userId="567d8f85-17a2-4140-8655-964cdb905534" providerId="ADAL" clId="{CAD790F5-A848-4B11-A2CA-67AE85DEC544}" dt="2023-04-03T06:43:59.781" v="17200" actId="478"/>
            <ac:spMkLst>
              <pc:docMk/>
              <pc:sldMasterMk cId="3463193866" sldId="2147483665"/>
              <pc:sldLayoutMk cId="823432520" sldId="2147483676"/>
              <ac:spMk id="4" creationId="{C45701E6-D390-B114-3C3D-6D6FD76AA421}"/>
            </ac:spMkLst>
          </pc:spChg>
          <pc:spChg chg="del">
            <ac:chgData name="Elizabeth Adeyinfa" userId="567d8f85-17a2-4140-8655-964cdb905534" providerId="ADAL" clId="{CAD790F5-A848-4B11-A2CA-67AE85DEC544}" dt="2023-04-03T06:43:59.781" v="17200" actId="478"/>
            <ac:spMkLst>
              <pc:docMk/>
              <pc:sldMasterMk cId="3463193866" sldId="2147483665"/>
              <pc:sldLayoutMk cId="823432520" sldId="2147483676"/>
              <ac:spMk id="5" creationId="{2935B10D-A748-EFF6-5506-1B7EC78DE500}"/>
            </ac:spMkLst>
          </pc:spChg>
          <pc:spChg chg="del">
            <ac:chgData name="Elizabeth Adeyinfa" userId="567d8f85-17a2-4140-8655-964cdb905534" providerId="ADAL" clId="{CAD790F5-A848-4B11-A2CA-67AE85DEC544}" dt="2023-04-03T06:43:59.781" v="17200" actId="478"/>
            <ac:spMkLst>
              <pc:docMk/>
              <pc:sldMasterMk cId="3463193866" sldId="2147483665"/>
              <pc:sldLayoutMk cId="823432520" sldId="2147483676"/>
              <ac:spMk id="6" creationId="{8796D83C-DF31-B7B2-36EE-7695F86CF812}"/>
            </ac:spMkLst>
          </pc:spChg>
          <pc:spChg chg="add mod">
            <ac:chgData name="Elizabeth Adeyinfa" userId="567d8f85-17a2-4140-8655-964cdb905534" providerId="ADAL" clId="{CAD790F5-A848-4B11-A2CA-67AE85DEC544}" dt="2023-04-03T06:44:00.182" v="17201"/>
            <ac:spMkLst>
              <pc:docMk/>
              <pc:sldMasterMk cId="3463193866" sldId="2147483665"/>
              <pc:sldLayoutMk cId="823432520" sldId="2147483676"/>
              <ac:spMk id="7" creationId="{CD433C78-C5DE-09DB-4F6D-4DD753BBDEB0}"/>
            </ac:spMkLst>
          </pc:spChg>
        </pc:sldLayoutChg>
        <pc:sldLayoutChg chg="del">
          <pc:chgData name="Elizabeth Adeyinfa" userId="567d8f85-17a2-4140-8655-964cdb905534" providerId="ADAL" clId="{CAD790F5-A848-4B11-A2CA-67AE85DEC544}" dt="2023-04-01T17:50:18.670" v="3377" actId="47"/>
          <pc:sldLayoutMkLst>
            <pc:docMk/>
            <pc:sldMasterMk cId="3463193866" sldId="2147483665"/>
            <pc:sldLayoutMk cId="2202274308" sldId="2147483677"/>
          </pc:sldLayoutMkLst>
        </pc:sldLayoutChg>
        <pc:sldLayoutChg chg="del">
          <pc:chgData name="Elizabeth Adeyinfa" userId="567d8f85-17a2-4140-8655-964cdb905534" providerId="ADAL" clId="{CAD790F5-A848-4B11-A2CA-67AE85DEC544}" dt="2023-04-02T15:42:25.426" v="12585" actId="47"/>
          <pc:sldLayoutMkLst>
            <pc:docMk/>
            <pc:sldMasterMk cId="3463193866" sldId="2147483665"/>
            <pc:sldLayoutMk cId="166096090" sldId="2147483678"/>
          </pc:sldLayoutMkLst>
        </pc:sldLayoutChg>
        <pc:sldLayoutChg chg="del">
          <pc:chgData name="Elizabeth Adeyinfa" userId="567d8f85-17a2-4140-8655-964cdb905534" providerId="ADAL" clId="{CAD790F5-A848-4B11-A2CA-67AE85DEC544}" dt="2023-04-01T18:13:50.574" v="3736" actId="47"/>
          <pc:sldLayoutMkLst>
            <pc:docMk/>
            <pc:sldMasterMk cId="3463193866" sldId="2147483665"/>
            <pc:sldLayoutMk cId="2093165358" sldId="2147483679"/>
          </pc:sldLayoutMkLst>
        </pc:sldLayoutChg>
        <pc:sldLayoutChg chg="del">
          <pc:chgData name="Elizabeth Adeyinfa" userId="567d8f85-17a2-4140-8655-964cdb905534" providerId="ADAL" clId="{CAD790F5-A848-4B11-A2CA-67AE85DEC544}" dt="2023-04-01T18:42:36.459" v="4744" actId="47"/>
          <pc:sldLayoutMkLst>
            <pc:docMk/>
            <pc:sldMasterMk cId="3463193866" sldId="2147483665"/>
            <pc:sldLayoutMk cId="4022344623" sldId="2147483680"/>
          </pc:sldLayoutMkLst>
        </pc:sldLayoutChg>
        <pc:sldLayoutChg chg="del">
          <pc:chgData name="Elizabeth Adeyinfa" userId="567d8f85-17a2-4140-8655-964cdb905534" providerId="ADAL" clId="{CAD790F5-A848-4B11-A2CA-67AE85DEC544}" dt="2023-04-01T18:40:52.526" v="4699" actId="47"/>
          <pc:sldLayoutMkLst>
            <pc:docMk/>
            <pc:sldMasterMk cId="3463193866" sldId="2147483665"/>
            <pc:sldLayoutMk cId="2164255085" sldId="2147483681"/>
          </pc:sldLayoutMkLst>
        </pc:sldLayoutChg>
        <pc:sldLayoutChg chg="addSp modSp">
          <pc:chgData name="Elizabeth Adeyinfa" userId="567d8f85-17a2-4140-8655-964cdb905534" providerId="ADAL" clId="{CAD790F5-A848-4B11-A2CA-67AE85DEC544}" dt="2023-04-03T06:44:04.411" v="17203"/>
          <pc:sldLayoutMkLst>
            <pc:docMk/>
            <pc:sldMasterMk cId="3463193866" sldId="2147483665"/>
            <pc:sldLayoutMk cId="2353858549" sldId="2147483682"/>
          </pc:sldLayoutMkLst>
          <pc:spChg chg="add mod">
            <ac:chgData name="Elizabeth Adeyinfa" userId="567d8f85-17a2-4140-8655-964cdb905534" providerId="ADAL" clId="{CAD790F5-A848-4B11-A2CA-67AE85DEC544}" dt="2023-04-03T06:44:04.411" v="17203"/>
            <ac:spMkLst>
              <pc:docMk/>
              <pc:sldMasterMk cId="3463193866" sldId="2147483665"/>
              <pc:sldLayoutMk cId="2353858549" sldId="2147483682"/>
              <ac:spMk id="7" creationId="{93A9271B-2E02-3F47-CD76-1F24DC0E9C0E}"/>
            </ac:spMkLst>
          </pc:spChg>
        </pc:sldLayoutChg>
      </pc:sldMasterChg>
    </pc:docChg>
  </pc:docChgLst>
  <pc:docChgLst>
    <pc:chgData name="Elizabeth Adeyinfa" userId="S::adeyineo@mcmaster.ca::567d8f85-17a2-4140-8655-964cdb905534" providerId="AD" clId="Web-{6E571AFD-FBE0-45FC-9A15-4A5222782A65}"/>
    <pc:docChg chg="addSld delSld modSld sldOrd">
      <pc:chgData name="Elizabeth Adeyinfa" userId="S::adeyineo@mcmaster.ca::567d8f85-17a2-4140-8655-964cdb905534" providerId="AD" clId="Web-{6E571AFD-FBE0-45FC-9A15-4A5222782A65}" dt="2023-03-31T23:20:56.297" v="1254" actId="20577"/>
      <pc:docMkLst>
        <pc:docMk/>
      </pc:docMkLst>
      <pc:sldChg chg="del">
        <pc:chgData name="Elizabeth Adeyinfa" userId="S::adeyineo@mcmaster.ca::567d8f85-17a2-4140-8655-964cdb905534" providerId="AD" clId="Web-{6E571AFD-FBE0-45FC-9A15-4A5222782A65}" dt="2023-03-31T22:10:44.917" v="141"/>
        <pc:sldMkLst>
          <pc:docMk/>
          <pc:sldMk cId="3814287718" sldId="267"/>
        </pc:sldMkLst>
      </pc:sldChg>
      <pc:sldChg chg="ord">
        <pc:chgData name="Elizabeth Adeyinfa" userId="S::adeyineo@mcmaster.ca::567d8f85-17a2-4140-8655-964cdb905534" providerId="AD" clId="Web-{6E571AFD-FBE0-45FC-9A15-4A5222782A65}" dt="2023-03-31T22:05:56.312" v="15"/>
        <pc:sldMkLst>
          <pc:docMk/>
          <pc:sldMk cId="3104343280" sldId="289"/>
        </pc:sldMkLst>
      </pc:sldChg>
      <pc:sldChg chg="ord">
        <pc:chgData name="Elizabeth Adeyinfa" userId="S::adeyineo@mcmaster.ca::567d8f85-17a2-4140-8655-964cdb905534" providerId="AD" clId="Web-{6E571AFD-FBE0-45FC-9A15-4A5222782A65}" dt="2023-03-31T22:54:14.848" v="221"/>
        <pc:sldMkLst>
          <pc:docMk/>
          <pc:sldMk cId="289442714" sldId="291"/>
        </pc:sldMkLst>
      </pc:sldChg>
      <pc:sldChg chg="addSp delSp modSp new">
        <pc:chgData name="Elizabeth Adeyinfa" userId="S::adeyineo@mcmaster.ca::567d8f85-17a2-4140-8655-964cdb905534" providerId="AD" clId="Web-{6E571AFD-FBE0-45FC-9A15-4A5222782A65}" dt="2023-03-31T23:20:56.297" v="1254" actId="20577"/>
        <pc:sldMkLst>
          <pc:docMk/>
          <pc:sldMk cId="1265256213" sldId="299"/>
        </pc:sldMkLst>
        <pc:spChg chg="del">
          <ac:chgData name="Elizabeth Adeyinfa" userId="S::adeyineo@mcmaster.ca::567d8f85-17a2-4140-8655-964cdb905534" providerId="AD" clId="Web-{6E571AFD-FBE0-45FC-9A15-4A5222782A65}" dt="2023-03-31T22:51:01.694" v="144"/>
          <ac:spMkLst>
            <pc:docMk/>
            <pc:sldMk cId="1265256213" sldId="299"/>
            <ac:spMk id="2" creationId="{EA51D773-5117-EA1C-5C18-BFF3DF2E5C4C}"/>
          </ac:spMkLst>
        </pc:spChg>
        <pc:spChg chg="mod">
          <ac:chgData name="Elizabeth Adeyinfa" userId="S::adeyineo@mcmaster.ca::567d8f85-17a2-4140-8655-964cdb905534" providerId="AD" clId="Web-{6E571AFD-FBE0-45FC-9A15-4A5222782A65}" dt="2023-03-31T23:07:50.119" v="827" actId="20577"/>
          <ac:spMkLst>
            <pc:docMk/>
            <pc:sldMk cId="1265256213" sldId="299"/>
            <ac:spMk id="3" creationId="{545CCDE2-956E-796C-5D83-D1312C773A6B}"/>
          </ac:spMkLst>
        </pc:spChg>
        <pc:spChg chg="add mod">
          <ac:chgData name="Elizabeth Adeyinfa" userId="S::adeyineo@mcmaster.ca::567d8f85-17a2-4140-8655-964cdb905534" providerId="AD" clId="Web-{6E571AFD-FBE0-45FC-9A15-4A5222782A65}" dt="2023-03-31T22:53:48.926" v="216" actId="1076"/>
          <ac:spMkLst>
            <pc:docMk/>
            <pc:sldMk cId="1265256213" sldId="299"/>
            <ac:spMk id="4" creationId="{01E08C06-59B4-9858-B34C-01C4924310C3}"/>
          </ac:spMkLst>
        </pc:spChg>
        <pc:spChg chg="add mod">
          <ac:chgData name="Elizabeth Adeyinfa" userId="S::adeyineo@mcmaster.ca::567d8f85-17a2-4140-8655-964cdb905534" providerId="AD" clId="Web-{6E571AFD-FBE0-45FC-9A15-4A5222782A65}" dt="2023-03-31T22:53:48.942" v="217" actId="1076"/>
          <ac:spMkLst>
            <pc:docMk/>
            <pc:sldMk cId="1265256213" sldId="299"/>
            <ac:spMk id="5" creationId="{16EF7240-CF8B-1D7B-EC55-CC5C1439A2E3}"/>
          </ac:spMkLst>
        </pc:spChg>
        <pc:spChg chg="add mod">
          <ac:chgData name="Elizabeth Adeyinfa" userId="S::adeyineo@mcmaster.ca::567d8f85-17a2-4140-8655-964cdb905534" providerId="AD" clId="Web-{6E571AFD-FBE0-45FC-9A15-4A5222782A65}" dt="2023-03-31T22:53:48.942" v="218" actId="1076"/>
          <ac:spMkLst>
            <pc:docMk/>
            <pc:sldMk cId="1265256213" sldId="299"/>
            <ac:spMk id="6" creationId="{4AAD9C0E-D7FA-0ABA-4B66-0BFBB20EF57C}"/>
          </ac:spMkLst>
        </pc:spChg>
        <pc:spChg chg="add mod">
          <ac:chgData name="Elizabeth Adeyinfa" userId="S::adeyineo@mcmaster.ca::567d8f85-17a2-4140-8655-964cdb905534" providerId="AD" clId="Web-{6E571AFD-FBE0-45FC-9A15-4A5222782A65}" dt="2023-03-31T22:53:48.942" v="219" actId="1076"/>
          <ac:spMkLst>
            <pc:docMk/>
            <pc:sldMk cId="1265256213" sldId="299"/>
            <ac:spMk id="7" creationId="{B734509E-7E2B-2800-22CA-460C5297AB86}"/>
          </ac:spMkLst>
        </pc:spChg>
        <pc:spChg chg="add mod">
          <ac:chgData name="Elizabeth Adeyinfa" userId="S::adeyineo@mcmaster.ca::567d8f85-17a2-4140-8655-964cdb905534" providerId="AD" clId="Web-{6E571AFD-FBE0-45FC-9A15-4A5222782A65}" dt="2023-03-31T22:53:48.957" v="220" actId="1076"/>
          <ac:spMkLst>
            <pc:docMk/>
            <pc:sldMk cId="1265256213" sldId="299"/>
            <ac:spMk id="8" creationId="{8C18335E-2828-E141-87FD-0214A2A952F7}"/>
          </ac:spMkLst>
        </pc:spChg>
        <pc:spChg chg="add del mod">
          <ac:chgData name="Elizabeth Adeyinfa" userId="S::adeyineo@mcmaster.ca::567d8f85-17a2-4140-8655-964cdb905534" providerId="AD" clId="Web-{6E571AFD-FBE0-45FC-9A15-4A5222782A65}" dt="2023-03-31T23:04:45.652" v="740"/>
          <ac:spMkLst>
            <pc:docMk/>
            <pc:sldMk cId="1265256213" sldId="299"/>
            <ac:spMk id="10" creationId="{0461C029-2121-6875-C984-A0F80B0FC280}"/>
          </ac:spMkLst>
        </pc:spChg>
        <pc:spChg chg="add mod">
          <ac:chgData name="Elizabeth Adeyinfa" userId="S::adeyineo@mcmaster.ca::567d8f85-17a2-4140-8655-964cdb905534" providerId="AD" clId="Web-{6E571AFD-FBE0-45FC-9A15-4A5222782A65}" dt="2023-03-31T23:20:31.016" v="1232" actId="1076"/>
          <ac:spMkLst>
            <pc:docMk/>
            <pc:sldMk cId="1265256213" sldId="299"/>
            <ac:spMk id="11" creationId="{AA676B26-464C-0A11-5F86-663B679A76BC}"/>
          </ac:spMkLst>
        </pc:spChg>
        <pc:spChg chg="add del">
          <ac:chgData name="Elizabeth Adeyinfa" userId="S::adeyineo@mcmaster.ca::567d8f85-17a2-4140-8655-964cdb905534" providerId="AD" clId="Web-{6E571AFD-FBE0-45FC-9A15-4A5222782A65}" dt="2023-03-31T22:58:02.251" v="345"/>
          <ac:spMkLst>
            <pc:docMk/>
            <pc:sldMk cId="1265256213" sldId="299"/>
            <ac:spMk id="13" creationId="{76E0CF98-CCF5-EA88-6F3D-D588F5A80C7D}"/>
          </ac:spMkLst>
        </pc:spChg>
        <pc:spChg chg="add mod">
          <ac:chgData name="Elizabeth Adeyinfa" userId="S::adeyineo@mcmaster.ca::567d8f85-17a2-4140-8655-964cdb905534" providerId="AD" clId="Web-{6E571AFD-FBE0-45FC-9A15-4A5222782A65}" dt="2023-03-31T23:20:31.032" v="1233" actId="1076"/>
          <ac:spMkLst>
            <pc:docMk/>
            <pc:sldMk cId="1265256213" sldId="299"/>
            <ac:spMk id="14" creationId="{64F66405-70CA-95B4-F699-9A85F9EAABDC}"/>
          </ac:spMkLst>
        </pc:spChg>
        <pc:spChg chg="add mod">
          <ac:chgData name="Elizabeth Adeyinfa" userId="S::adeyineo@mcmaster.ca::567d8f85-17a2-4140-8655-964cdb905534" providerId="AD" clId="Web-{6E571AFD-FBE0-45FC-9A15-4A5222782A65}" dt="2023-03-31T23:20:31.047" v="1234" actId="1076"/>
          <ac:spMkLst>
            <pc:docMk/>
            <pc:sldMk cId="1265256213" sldId="299"/>
            <ac:spMk id="15" creationId="{7C6A51CC-E3FE-2E2A-9601-B2633643154F}"/>
          </ac:spMkLst>
        </pc:spChg>
        <pc:spChg chg="add mod">
          <ac:chgData name="Elizabeth Adeyinfa" userId="S::adeyineo@mcmaster.ca::567d8f85-17a2-4140-8655-964cdb905534" providerId="AD" clId="Web-{6E571AFD-FBE0-45FC-9A15-4A5222782A65}" dt="2023-03-31T23:20:31.063" v="1235" actId="1076"/>
          <ac:spMkLst>
            <pc:docMk/>
            <pc:sldMk cId="1265256213" sldId="299"/>
            <ac:spMk id="16" creationId="{2AA4A77C-F3E9-5822-9F52-C16C2F5C4DD9}"/>
          </ac:spMkLst>
        </pc:spChg>
        <pc:spChg chg="add mod">
          <ac:chgData name="Elizabeth Adeyinfa" userId="S::adeyineo@mcmaster.ca::567d8f85-17a2-4140-8655-964cdb905534" providerId="AD" clId="Web-{6E571AFD-FBE0-45FC-9A15-4A5222782A65}" dt="2023-03-31T23:20:31.078" v="1236" actId="1076"/>
          <ac:spMkLst>
            <pc:docMk/>
            <pc:sldMk cId="1265256213" sldId="299"/>
            <ac:spMk id="17" creationId="{85BC8FAB-A24E-8A3F-F6A7-94131925FE18}"/>
          </ac:spMkLst>
        </pc:spChg>
        <pc:spChg chg="add mod">
          <ac:chgData name="Elizabeth Adeyinfa" userId="S::adeyineo@mcmaster.ca::567d8f85-17a2-4140-8655-964cdb905534" providerId="AD" clId="Web-{6E571AFD-FBE0-45FC-9A15-4A5222782A65}" dt="2023-03-31T23:20:31.094" v="1237" actId="1076"/>
          <ac:spMkLst>
            <pc:docMk/>
            <pc:sldMk cId="1265256213" sldId="299"/>
            <ac:spMk id="18" creationId="{0E10AF3F-C5AE-AE51-574C-62A4765F0840}"/>
          </ac:spMkLst>
        </pc:spChg>
        <pc:spChg chg="add mod">
          <ac:chgData name="Elizabeth Adeyinfa" userId="S::adeyineo@mcmaster.ca::567d8f85-17a2-4140-8655-964cdb905534" providerId="AD" clId="Web-{6E571AFD-FBE0-45FC-9A15-4A5222782A65}" dt="2023-03-31T23:20:31.110" v="1238" actId="1076"/>
          <ac:spMkLst>
            <pc:docMk/>
            <pc:sldMk cId="1265256213" sldId="299"/>
            <ac:spMk id="19" creationId="{83B99F6E-ACDF-D85B-40D3-D7C27F5687C4}"/>
          </ac:spMkLst>
        </pc:spChg>
        <pc:spChg chg="add mod">
          <ac:chgData name="Elizabeth Adeyinfa" userId="S::adeyineo@mcmaster.ca::567d8f85-17a2-4140-8655-964cdb905534" providerId="AD" clId="Web-{6E571AFD-FBE0-45FC-9A15-4A5222782A65}" dt="2023-03-31T23:20:31.110" v="1239" actId="1076"/>
          <ac:spMkLst>
            <pc:docMk/>
            <pc:sldMk cId="1265256213" sldId="299"/>
            <ac:spMk id="21" creationId="{AC341C7A-6C0B-9D0D-AF25-8F296A4DB84C}"/>
          </ac:spMkLst>
        </pc:spChg>
        <pc:spChg chg="add mod">
          <ac:chgData name="Elizabeth Adeyinfa" userId="S::adeyineo@mcmaster.ca::567d8f85-17a2-4140-8655-964cdb905534" providerId="AD" clId="Web-{6E571AFD-FBE0-45FC-9A15-4A5222782A65}" dt="2023-03-31T23:20:31.125" v="1240" actId="1076"/>
          <ac:spMkLst>
            <pc:docMk/>
            <pc:sldMk cId="1265256213" sldId="299"/>
            <ac:spMk id="22" creationId="{9422D355-F9A5-7C3B-3802-EB3F6A56662E}"/>
          </ac:spMkLst>
        </pc:spChg>
        <pc:spChg chg="add mod">
          <ac:chgData name="Elizabeth Adeyinfa" userId="S::adeyineo@mcmaster.ca::567d8f85-17a2-4140-8655-964cdb905534" providerId="AD" clId="Web-{6E571AFD-FBE0-45FC-9A15-4A5222782A65}" dt="2023-03-31T23:20:42.672" v="1244"/>
          <ac:spMkLst>
            <pc:docMk/>
            <pc:sldMk cId="1265256213" sldId="299"/>
            <ac:spMk id="23" creationId="{306ACCC9-5F2E-12E3-3A9A-49A3E4BE66DB}"/>
          </ac:spMkLst>
        </pc:spChg>
        <pc:spChg chg="add mod">
          <ac:chgData name="Elizabeth Adeyinfa" userId="S::adeyineo@mcmaster.ca::567d8f85-17a2-4140-8655-964cdb905534" providerId="AD" clId="Web-{6E571AFD-FBE0-45FC-9A15-4A5222782A65}" dt="2023-03-31T23:20:56.297" v="1254" actId="20577"/>
          <ac:spMkLst>
            <pc:docMk/>
            <pc:sldMk cId="1265256213" sldId="299"/>
            <ac:spMk id="24" creationId="{E1C5897B-855D-B2C0-7026-3C528A034935}"/>
          </ac:spMkLst>
        </pc:spChg>
        <pc:grpChg chg="add">
          <ac:chgData name="Elizabeth Adeyinfa" userId="S::adeyineo@mcmaster.ca::567d8f85-17a2-4140-8655-964cdb905534" providerId="AD" clId="Web-{6E571AFD-FBE0-45FC-9A15-4A5222782A65}" dt="2023-03-31T23:13:29.787" v="1028"/>
          <ac:grpSpMkLst>
            <pc:docMk/>
            <pc:sldMk cId="1265256213" sldId="299"/>
            <ac:grpSpMk id="20" creationId="{A2342F97-695C-C9C6-7F2D-D8648E83E3DA}"/>
          </ac:grpSpMkLst>
        </pc:grpChg>
      </pc:sldChg>
      <pc:sldChg chg="addSp delSp modSp new">
        <pc:chgData name="Elizabeth Adeyinfa" userId="S::adeyineo@mcmaster.ca::567d8f85-17a2-4140-8655-964cdb905534" providerId="AD" clId="Web-{6E571AFD-FBE0-45FC-9A15-4A5222782A65}" dt="2023-03-31T22:09:55.824" v="125" actId="14100"/>
        <pc:sldMkLst>
          <pc:docMk/>
          <pc:sldMk cId="2734094611" sldId="300"/>
        </pc:sldMkLst>
        <pc:spChg chg="del">
          <ac:chgData name="Elizabeth Adeyinfa" userId="S::adeyineo@mcmaster.ca::567d8f85-17a2-4140-8655-964cdb905534" providerId="AD" clId="Web-{6E571AFD-FBE0-45FC-9A15-4A5222782A65}" dt="2023-03-31T22:06:28.046" v="43"/>
          <ac:spMkLst>
            <pc:docMk/>
            <pc:sldMk cId="2734094611" sldId="300"/>
            <ac:spMk id="2" creationId="{21D8FF7E-3773-93C9-F93B-4C7CF86AC3A5}"/>
          </ac:spMkLst>
        </pc:spChg>
        <pc:spChg chg="mod">
          <ac:chgData name="Elizabeth Adeyinfa" userId="S::adeyineo@mcmaster.ca::567d8f85-17a2-4140-8655-964cdb905534" providerId="AD" clId="Web-{6E571AFD-FBE0-45FC-9A15-4A5222782A65}" dt="2023-03-31T22:06:26.718" v="42" actId="20577"/>
          <ac:spMkLst>
            <pc:docMk/>
            <pc:sldMk cId="2734094611" sldId="300"/>
            <ac:spMk id="3" creationId="{89BE29D5-8278-E9DC-F972-3AF46BCFFCD5}"/>
          </ac:spMkLst>
        </pc:spChg>
        <pc:spChg chg="add mod">
          <ac:chgData name="Elizabeth Adeyinfa" userId="S::adeyineo@mcmaster.ca::567d8f85-17a2-4140-8655-964cdb905534" providerId="AD" clId="Web-{6E571AFD-FBE0-45FC-9A15-4A5222782A65}" dt="2023-03-31T22:08:01.841" v="59"/>
          <ac:spMkLst>
            <pc:docMk/>
            <pc:sldMk cId="2734094611" sldId="300"/>
            <ac:spMk id="6" creationId="{2C64A8F6-4CAD-7AE6-93F1-99FBE2D4B17C}"/>
          </ac:spMkLst>
        </pc:spChg>
        <pc:spChg chg="add mod">
          <ac:chgData name="Elizabeth Adeyinfa" userId="S::adeyineo@mcmaster.ca::567d8f85-17a2-4140-8655-964cdb905534" providerId="AD" clId="Web-{6E571AFD-FBE0-45FC-9A15-4A5222782A65}" dt="2023-03-31T22:09:31.606" v="117" actId="1076"/>
          <ac:spMkLst>
            <pc:docMk/>
            <pc:sldMk cId="2734094611" sldId="300"/>
            <ac:spMk id="8" creationId="{BDAB1BA2-3B83-3C0C-2CF1-8280F7B904F8}"/>
          </ac:spMkLst>
        </pc:spChg>
        <pc:picChg chg="add mod">
          <ac:chgData name="Elizabeth Adeyinfa" userId="S::adeyineo@mcmaster.ca::567d8f85-17a2-4140-8655-964cdb905534" providerId="AD" clId="Web-{6E571AFD-FBE0-45FC-9A15-4A5222782A65}" dt="2023-03-31T22:06:55.889" v="47" actId="1076"/>
          <ac:picMkLst>
            <pc:docMk/>
            <pc:sldMk cId="2734094611" sldId="300"/>
            <ac:picMk id="4" creationId="{2E4E97EF-9969-7646-375B-C9B6F33585CE}"/>
          </ac:picMkLst>
        </pc:picChg>
        <pc:picChg chg="add mod modCrop">
          <ac:chgData name="Elizabeth Adeyinfa" userId="S::adeyineo@mcmaster.ca::567d8f85-17a2-4140-8655-964cdb905534" providerId="AD" clId="Web-{6E571AFD-FBE0-45FC-9A15-4A5222782A65}" dt="2023-03-31T22:07:34.107" v="55"/>
          <ac:picMkLst>
            <pc:docMk/>
            <pc:sldMk cId="2734094611" sldId="300"/>
            <ac:picMk id="5" creationId="{9D19CD1B-CB92-969F-AA17-AC120D8A58F1}"/>
          </ac:picMkLst>
        </pc:picChg>
        <pc:cxnChg chg="add mod">
          <ac:chgData name="Elizabeth Adeyinfa" userId="S::adeyineo@mcmaster.ca::567d8f85-17a2-4140-8655-964cdb905534" providerId="AD" clId="Web-{6E571AFD-FBE0-45FC-9A15-4A5222782A65}" dt="2023-03-31T22:08:24.310" v="63"/>
          <ac:cxnSpMkLst>
            <pc:docMk/>
            <pc:sldMk cId="2734094611" sldId="300"/>
            <ac:cxnSpMk id="7" creationId="{44A87769-8F32-9DD8-EB00-4B6B17E2CB67}"/>
          </ac:cxnSpMkLst>
        </pc:cxnChg>
        <pc:cxnChg chg="add mod">
          <ac:chgData name="Elizabeth Adeyinfa" userId="S::adeyineo@mcmaster.ca::567d8f85-17a2-4140-8655-964cdb905534" providerId="AD" clId="Web-{6E571AFD-FBE0-45FC-9A15-4A5222782A65}" dt="2023-03-31T22:09:43.418" v="120" actId="14100"/>
          <ac:cxnSpMkLst>
            <pc:docMk/>
            <pc:sldMk cId="2734094611" sldId="300"/>
            <ac:cxnSpMk id="9" creationId="{EF56AA7D-2CBF-EE7F-2F1D-3BF43797AD1C}"/>
          </ac:cxnSpMkLst>
        </pc:cxnChg>
        <pc:cxnChg chg="add mod">
          <ac:chgData name="Elizabeth Adeyinfa" userId="S::adeyineo@mcmaster.ca::567d8f85-17a2-4140-8655-964cdb905534" providerId="AD" clId="Web-{6E571AFD-FBE0-45FC-9A15-4A5222782A65}" dt="2023-03-31T22:09:49.043" v="122" actId="1076"/>
          <ac:cxnSpMkLst>
            <pc:docMk/>
            <pc:sldMk cId="2734094611" sldId="300"/>
            <ac:cxnSpMk id="10" creationId="{CE4DEB2B-7DA0-13FD-9FF3-BEF6F0BC9531}"/>
          </ac:cxnSpMkLst>
        </pc:cxnChg>
        <pc:cxnChg chg="add mod">
          <ac:chgData name="Elizabeth Adeyinfa" userId="S::adeyineo@mcmaster.ca::567d8f85-17a2-4140-8655-964cdb905534" providerId="AD" clId="Web-{6E571AFD-FBE0-45FC-9A15-4A5222782A65}" dt="2023-03-31T22:09:55.824" v="125" actId="14100"/>
          <ac:cxnSpMkLst>
            <pc:docMk/>
            <pc:sldMk cId="2734094611" sldId="300"/>
            <ac:cxnSpMk id="11" creationId="{EA988720-602B-C4EC-EDBE-24AC2C7EE214}"/>
          </ac:cxnSpMkLst>
        </pc:cxnChg>
      </pc:sldChg>
      <pc:sldChg chg="modSp new">
        <pc:chgData name="Elizabeth Adeyinfa" userId="S::adeyineo@mcmaster.ca::567d8f85-17a2-4140-8655-964cdb905534" providerId="AD" clId="Web-{6E571AFD-FBE0-45FC-9A15-4A5222782A65}" dt="2023-03-31T22:11:56.978" v="143" actId="20577"/>
        <pc:sldMkLst>
          <pc:docMk/>
          <pc:sldMk cId="4040765324" sldId="301"/>
        </pc:sldMkLst>
        <pc:spChg chg="mod">
          <ac:chgData name="Elizabeth Adeyinfa" userId="S::adeyineo@mcmaster.ca::567d8f85-17a2-4140-8655-964cdb905534" providerId="AD" clId="Web-{6E571AFD-FBE0-45FC-9A15-4A5222782A65}" dt="2023-03-31T22:10:38.323" v="140" actId="20577"/>
          <ac:spMkLst>
            <pc:docMk/>
            <pc:sldMk cId="4040765324" sldId="301"/>
            <ac:spMk id="2" creationId="{871E46C9-A669-36CD-42A1-0A0237EB0980}"/>
          </ac:spMkLst>
        </pc:spChg>
        <pc:spChg chg="mod">
          <ac:chgData name="Elizabeth Adeyinfa" userId="S::adeyineo@mcmaster.ca::567d8f85-17a2-4140-8655-964cdb905534" providerId="AD" clId="Web-{6E571AFD-FBE0-45FC-9A15-4A5222782A65}" dt="2023-03-31T22:11:56.978" v="143" actId="20577"/>
          <ac:spMkLst>
            <pc:docMk/>
            <pc:sldMk cId="4040765324" sldId="301"/>
            <ac:spMk id="3" creationId="{A8F7F952-0FDC-6882-8428-9D413D58E134}"/>
          </ac:spMkLst>
        </pc:spChg>
      </pc:sldChg>
    </pc:docChg>
  </pc:docChgLst>
  <pc:docChgLst>
    <pc:chgData name="Yidi Geng" userId="6750ea30-ddf2-446b-8a20-efe36586ef7e" providerId="ADAL" clId="{0861C485-EC91-0144-9765-F92C4D04FD60}"/>
    <pc:docChg chg="undo custSel addSld delSld modSld sldOrd modMainMaster">
      <pc:chgData name="Yidi Geng" userId="6750ea30-ddf2-446b-8a20-efe36586ef7e" providerId="ADAL" clId="{0861C485-EC91-0144-9765-F92C4D04FD60}" dt="2023-04-03T03:07:51.637" v="1424" actId="20577"/>
      <pc:docMkLst>
        <pc:docMk/>
      </pc:docMkLst>
      <pc:sldChg chg="addSp delSp delDesignElem">
        <pc:chgData name="Yidi Geng" userId="6750ea30-ddf2-446b-8a20-efe36586ef7e" providerId="ADAL" clId="{0861C485-EC91-0144-9765-F92C4D04FD60}" dt="2023-03-28T20:05:17.313" v="47"/>
        <pc:sldMkLst>
          <pc:docMk/>
          <pc:sldMk cId="3560287653" sldId="256"/>
        </pc:sldMkLst>
        <pc:spChg chg="add del">
          <ac:chgData name="Yidi Geng" userId="6750ea30-ddf2-446b-8a20-efe36586ef7e" providerId="ADAL" clId="{0861C485-EC91-0144-9765-F92C4D04FD60}" dt="2023-03-28T20:05:17.313" v="47"/>
          <ac:spMkLst>
            <pc:docMk/>
            <pc:sldMk cId="3560287653" sldId="256"/>
            <ac:spMk id="14" creationId="{06DA9DF9-31F7-4056-B42E-878CC92417B8}"/>
          </ac:spMkLst>
        </pc:spChg>
      </pc:sldChg>
      <pc:sldChg chg="modSp">
        <pc:chgData name="Yidi Geng" userId="6750ea30-ddf2-446b-8a20-efe36586ef7e" providerId="ADAL" clId="{0861C485-EC91-0144-9765-F92C4D04FD60}" dt="2023-03-28T20:05:36.393" v="55"/>
        <pc:sldMkLst>
          <pc:docMk/>
          <pc:sldMk cId="3002642040" sldId="257"/>
        </pc:sldMkLst>
        <pc:spChg chg="mod">
          <ac:chgData name="Yidi Geng" userId="6750ea30-ddf2-446b-8a20-efe36586ef7e" providerId="ADAL" clId="{0861C485-EC91-0144-9765-F92C4D04FD60}" dt="2023-03-28T20:05:36.393" v="55"/>
          <ac:spMkLst>
            <pc:docMk/>
            <pc:sldMk cId="3002642040" sldId="257"/>
            <ac:spMk id="3" creationId="{C5A7098A-8202-112C-AFBE-2B5678BD3AA1}"/>
          </ac:spMkLst>
        </pc:spChg>
      </pc:sldChg>
      <pc:sldChg chg="modSp mod">
        <pc:chgData name="Yidi Geng" userId="6750ea30-ddf2-446b-8a20-efe36586ef7e" providerId="ADAL" clId="{0861C485-EC91-0144-9765-F92C4D04FD60}" dt="2023-03-28T20:05:36.393" v="55"/>
        <pc:sldMkLst>
          <pc:docMk/>
          <pc:sldMk cId="1796404714" sldId="258"/>
        </pc:sldMkLst>
        <pc:spChg chg="mod">
          <ac:chgData name="Yidi Geng" userId="6750ea30-ddf2-446b-8a20-efe36586ef7e" providerId="ADAL" clId="{0861C485-EC91-0144-9765-F92C4D04FD60}" dt="2023-03-28T20:05:36.393" v="55"/>
          <ac:spMkLst>
            <pc:docMk/>
            <pc:sldMk cId="1796404714" sldId="258"/>
            <ac:spMk id="2" creationId="{E72B0A73-35E1-24D5-DD2B-9801A46599D9}"/>
          </ac:spMkLst>
        </pc:spChg>
        <pc:spChg chg="mod">
          <ac:chgData name="Yidi Geng" userId="6750ea30-ddf2-446b-8a20-efe36586ef7e" providerId="ADAL" clId="{0861C485-EC91-0144-9765-F92C4D04FD60}" dt="2023-03-28T20:05:36.393" v="55"/>
          <ac:spMkLst>
            <pc:docMk/>
            <pc:sldMk cId="1796404714" sldId="258"/>
            <ac:spMk id="3" creationId="{F147E3BD-6A25-7D82-8277-6DEF7A3C982E}"/>
          </ac:spMkLst>
        </pc:spChg>
        <pc:spChg chg="mod">
          <ac:chgData name="Yidi Geng" userId="6750ea30-ddf2-446b-8a20-efe36586ef7e" providerId="ADAL" clId="{0861C485-EC91-0144-9765-F92C4D04FD60}" dt="2023-03-28T20:05:36.393" v="55"/>
          <ac:spMkLst>
            <pc:docMk/>
            <pc:sldMk cId="1796404714" sldId="258"/>
            <ac:spMk id="4" creationId="{C2AC21F5-FD01-945B-E1DE-F15D3976EC73}"/>
          </ac:spMkLst>
        </pc:spChg>
        <pc:spChg chg="mod">
          <ac:chgData name="Yidi Geng" userId="6750ea30-ddf2-446b-8a20-efe36586ef7e" providerId="ADAL" clId="{0861C485-EC91-0144-9765-F92C4D04FD60}" dt="2023-03-28T20:05:36.393" v="55"/>
          <ac:spMkLst>
            <pc:docMk/>
            <pc:sldMk cId="1796404714" sldId="258"/>
            <ac:spMk id="12" creationId="{ECB8987E-8E33-D6E8-7F12-BDB11141D580}"/>
          </ac:spMkLst>
        </pc:spChg>
        <pc:spChg chg="mod">
          <ac:chgData name="Yidi Geng" userId="6750ea30-ddf2-446b-8a20-efe36586ef7e" providerId="ADAL" clId="{0861C485-EC91-0144-9765-F92C4D04FD60}" dt="2023-03-28T20:05:36.393" v="55"/>
          <ac:spMkLst>
            <pc:docMk/>
            <pc:sldMk cId="1796404714" sldId="258"/>
            <ac:spMk id="13" creationId="{5C7E1362-83A7-5D3D-F36B-1B0790ADF8D1}"/>
          </ac:spMkLst>
        </pc:spChg>
        <pc:spChg chg="mod">
          <ac:chgData name="Yidi Geng" userId="6750ea30-ddf2-446b-8a20-efe36586ef7e" providerId="ADAL" clId="{0861C485-EC91-0144-9765-F92C4D04FD60}" dt="2023-03-28T20:05:36.393" v="55"/>
          <ac:spMkLst>
            <pc:docMk/>
            <pc:sldMk cId="1796404714" sldId="258"/>
            <ac:spMk id="14" creationId="{262B17A1-DC21-D3A0-90F1-3CCA350A6989}"/>
          </ac:spMkLst>
        </pc:spChg>
      </pc:sldChg>
      <pc:sldChg chg="modSp">
        <pc:chgData name="Yidi Geng" userId="6750ea30-ddf2-446b-8a20-efe36586ef7e" providerId="ADAL" clId="{0861C485-EC91-0144-9765-F92C4D04FD60}" dt="2023-03-28T20:05:36.393" v="55"/>
        <pc:sldMkLst>
          <pc:docMk/>
          <pc:sldMk cId="1844717548" sldId="259"/>
        </pc:sldMkLst>
        <pc:spChg chg="mod">
          <ac:chgData name="Yidi Geng" userId="6750ea30-ddf2-446b-8a20-efe36586ef7e" providerId="ADAL" clId="{0861C485-EC91-0144-9765-F92C4D04FD60}" dt="2023-03-28T20:05:36.393" v="55"/>
          <ac:spMkLst>
            <pc:docMk/>
            <pc:sldMk cId="1844717548" sldId="259"/>
            <ac:spMk id="3" creationId="{F266EB88-CBDA-0F28-1908-86C7AAF4E2EB}"/>
          </ac:spMkLst>
        </pc:spChg>
        <pc:spChg chg="mod">
          <ac:chgData name="Yidi Geng" userId="6750ea30-ddf2-446b-8a20-efe36586ef7e" providerId="ADAL" clId="{0861C485-EC91-0144-9765-F92C4D04FD60}" dt="2023-03-28T20:05:36.393" v="55"/>
          <ac:spMkLst>
            <pc:docMk/>
            <pc:sldMk cId="1844717548" sldId="259"/>
            <ac:spMk id="10" creationId="{D4A368FB-9EA9-0F61-C9D9-B2D81255100C}"/>
          </ac:spMkLst>
        </pc:spChg>
        <pc:spChg chg="mod">
          <ac:chgData name="Yidi Geng" userId="6750ea30-ddf2-446b-8a20-efe36586ef7e" providerId="ADAL" clId="{0861C485-EC91-0144-9765-F92C4D04FD60}" dt="2023-03-28T20:05:36.393" v="55"/>
          <ac:spMkLst>
            <pc:docMk/>
            <pc:sldMk cId="1844717548" sldId="259"/>
            <ac:spMk id="11" creationId="{A4D0E71A-7387-76EE-9DDC-8308F697243D}"/>
          </ac:spMkLst>
        </pc:spChg>
        <pc:spChg chg="mod">
          <ac:chgData name="Yidi Geng" userId="6750ea30-ddf2-446b-8a20-efe36586ef7e" providerId="ADAL" clId="{0861C485-EC91-0144-9765-F92C4D04FD60}" dt="2023-03-28T20:05:36.393" v="55"/>
          <ac:spMkLst>
            <pc:docMk/>
            <pc:sldMk cId="1844717548" sldId="259"/>
            <ac:spMk id="12" creationId="{DEA8F01B-3EDD-ABD1-2E05-8C9FEA17774A}"/>
          </ac:spMkLst>
        </pc:spChg>
      </pc:sldChg>
      <pc:sldChg chg="modSp mod">
        <pc:chgData name="Yidi Geng" userId="6750ea30-ddf2-446b-8a20-efe36586ef7e" providerId="ADAL" clId="{0861C485-EC91-0144-9765-F92C4D04FD60}" dt="2023-03-28T20:05:36.393" v="55"/>
        <pc:sldMkLst>
          <pc:docMk/>
          <pc:sldMk cId="1800968723" sldId="260"/>
        </pc:sldMkLst>
        <pc:spChg chg="mod">
          <ac:chgData name="Yidi Geng" userId="6750ea30-ddf2-446b-8a20-efe36586ef7e" providerId="ADAL" clId="{0861C485-EC91-0144-9765-F92C4D04FD60}" dt="2023-03-28T20:05:36.393" v="55"/>
          <ac:spMkLst>
            <pc:docMk/>
            <pc:sldMk cId="1800968723" sldId="260"/>
            <ac:spMk id="10" creationId="{173690F1-1A2B-713C-CC67-296B57BB57DB}"/>
          </ac:spMkLst>
        </pc:spChg>
        <pc:spChg chg="mod">
          <ac:chgData name="Yidi Geng" userId="6750ea30-ddf2-446b-8a20-efe36586ef7e" providerId="ADAL" clId="{0861C485-EC91-0144-9765-F92C4D04FD60}" dt="2023-03-28T20:05:36.393" v="55"/>
          <ac:spMkLst>
            <pc:docMk/>
            <pc:sldMk cId="1800968723" sldId="260"/>
            <ac:spMk id="11" creationId="{F8924436-9323-611C-291A-93E57453616A}"/>
          </ac:spMkLst>
        </pc:spChg>
      </pc:sldChg>
      <pc:sldChg chg="modSp">
        <pc:chgData name="Yidi Geng" userId="6750ea30-ddf2-446b-8a20-efe36586ef7e" providerId="ADAL" clId="{0861C485-EC91-0144-9765-F92C4D04FD60}" dt="2023-03-28T20:05:36.393" v="55"/>
        <pc:sldMkLst>
          <pc:docMk/>
          <pc:sldMk cId="0" sldId="262"/>
        </pc:sldMkLst>
        <pc:spChg chg="mod">
          <ac:chgData name="Yidi Geng" userId="6750ea30-ddf2-446b-8a20-efe36586ef7e" providerId="ADAL" clId="{0861C485-EC91-0144-9765-F92C4D04FD60}" dt="2023-03-28T20:05:36.393" v="55"/>
          <ac:spMkLst>
            <pc:docMk/>
            <pc:sldMk cId="0" sldId="262"/>
            <ac:spMk id="222" creationId="{00000000-0000-0000-0000-000000000000}"/>
          </ac:spMkLst>
        </pc:spChg>
      </pc:sldChg>
      <pc:sldChg chg="modSp">
        <pc:chgData name="Yidi Geng" userId="6750ea30-ddf2-446b-8a20-efe36586ef7e" providerId="ADAL" clId="{0861C485-EC91-0144-9765-F92C4D04FD60}" dt="2023-03-28T20:05:36.393" v="55"/>
        <pc:sldMkLst>
          <pc:docMk/>
          <pc:sldMk cId="1033296191" sldId="264"/>
        </pc:sldMkLst>
        <pc:spChg chg="mod">
          <ac:chgData name="Yidi Geng" userId="6750ea30-ddf2-446b-8a20-efe36586ef7e" providerId="ADAL" clId="{0861C485-EC91-0144-9765-F92C4D04FD60}" dt="2023-03-28T20:05:36.393" v="55"/>
          <ac:spMkLst>
            <pc:docMk/>
            <pc:sldMk cId="1033296191" sldId="264"/>
            <ac:spMk id="4" creationId="{E0713AE7-77E6-0D51-7DE4-8D21207F5F49}"/>
          </ac:spMkLst>
        </pc:spChg>
      </pc:sldChg>
      <pc:sldChg chg="modSp">
        <pc:chgData name="Yidi Geng" userId="6750ea30-ddf2-446b-8a20-efe36586ef7e" providerId="ADAL" clId="{0861C485-EC91-0144-9765-F92C4D04FD60}" dt="2023-03-28T20:05:36.393" v="55"/>
        <pc:sldMkLst>
          <pc:docMk/>
          <pc:sldMk cId="4152645492" sldId="265"/>
        </pc:sldMkLst>
        <pc:spChg chg="mod">
          <ac:chgData name="Yidi Geng" userId="6750ea30-ddf2-446b-8a20-efe36586ef7e" providerId="ADAL" clId="{0861C485-EC91-0144-9765-F92C4D04FD60}" dt="2023-03-28T20:05:36.393" v="55"/>
          <ac:spMkLst>
            <pc:docMk/>
            <pc:sldMk cId="4152645492" sldId="265"/>
            <ac:spMk id="4" creationId="{F981482C-EEF3-A346-5EAE-4CD6A1111918}"/>
          </ac:spMkLst>
        </pc:spChg>
      </pc:sldChg>
      <pc:sldChg chg="modSp">
        <pc:chgData name="Yidi Geng" userId="6750ea30-ddf2-446b-8a20-efe36586ef7e" providerId="ADAL" clId="{0861C485-EC91-0144-9765-F92C4D04FD60}" dt="2023-03-28T20:05:36.393" v="55"/>
        <pc:sldMkLst>
          <pc:docMk/>
          <pc:sldMk cId="44739339" sldId="266"/>
        </pc:sldMkLst>
        <pc:spChg chg="mod">
          <ac:chgData name="Yidi Geng" userId="6750ea30-ddf2-446b-8a20-efe36586ef7e" providerId="ADAL" clId="{0861C485-EC91-0144-9765-F92C4D04FD60}" dt="2023-03-28T20:05:36.393" v="55"/>
          <ac:spMkLst>
            <pc:docMk/>
            <pc:sldMk cId="44739339" sldId="266"/>
            <ac:spMk id="4" creationId="{F981482C-EEF3-A346-5EAE-4CD6A1111918}"/>
          </ac:spMkLst>
        </pc:spChg>
      </pc:sldChg>
      <pc:sldChg chg="modSp mod">
        <pc:chgData name="Yidi Geng" userId="6750ea30-ddf2-446b-8a20-efe36586ef7e" providerId="ADAL" clId="{0861C485-EC91-0144-9765-F92C4D04FD60}" dt="2023-03-28T20:05:36.393" v="55"/>
        <pc:sldMkLst>
          <pc:docMk/>
          <pc:sldMk cId="3814287718" sldId="267"/>
        </pc:sldMkLst>
        <pc:spChg chg="mod">
          <ac:chgData name="Yidi Geng" userId="6750ea30-ddf2-446b-8a20-efe36586ef7e" providerId="ADAL" clId="{0861C485-EC91-0144-9765-F92C4D04FD60}" dt="2023-03-28T20:05:36.393" v="55"/>
          <ac:spMkLst>
            <pc:docMk/>
            <pc:sldMk cId="3814287718" sldId="267"/>
            <ac:spMk id="3" creationId="{7FA69778-2652-CAF5-4EF1-FE427572A54A}"/>
          </ac:spMkLst>
        </pc:spChg>
        <pc:spChg chg="mod">
          <ac:chgData name="Yidi Geng" userId="6750ea30-ddf2-446b-8a20-efe36586ef7e" providerId="ADAL" clId="{0861C485-EC91-0144-9765-F92C4D04FD60}" dt="2023-03-28T20:05:36.393" v="55"/>
          <ac:spMkLst>
            <pc:docMk/>
            <pc:sldMk cId="3814287718" sldId="267"/>
            <ac:spMk id="5" creationId="{EFB16E36-0E65-DA33-874A-F74AE3DAFDBF}"/>
          </ac:spMkLst>
        </pc:spChg>
        <pc:spChg chg="mod">
          <ac:chgData name="Yidi Geng" userId="6750ea30-ddf2-446b-8a20-efe36586ef7e" providerId="ADAL" clId="{0861C485-EC91-0144-9765-F92C4D04FD60}" dt="2023-03-28T20:05:36.393" v="55"/>
          <ac:spMkLst>
            <pc:docMk/>
            <pc:sldMk cId="3814287718" sldId="267"/>
            <ac:spMk id="6" creationId="{120F9E84-9862-729B-8B57-8AF347DDA00E}"/>
          </ac:spMkLst>
        </pc:spChg>
        <pc:spChg chg="mod">
          <ac:chgData name="Yidi Geng" userId="6750ea30-ddf2-446b-8a20-efe36586ef7e" providerId="ADAL" clId="{0861C485-EC91-0144-9765-F92C4D04FD60}" dt="2023-03-28T20:05:36.393" v="55"/>
          <ac:spMkLst>
            <pc:docMk/>
            <pc:sldMk cId="3814287718" sldId="267"/>
            <ac:spMk id="7" creationId="{3FB95B8C-0550-3B6A-1F61-A1343877FA82}"/>
          </ac:spMkLst>
        </pc:spChg>
        <pc:spChg chg="mod">
          <ac:chgData name="Yidi Geng" userId="6750ea30-ddf2-446b-8a20-efe36586ef7e" providerId="ADAL" clId="{0861C485-EC91-0144-9765-F92C4D04FD60}" dt="2023-03-28T20:05:36.393" v="55"/>
          <ac:spMkLst>
            <pc:docMk/>
            <pc:sldMk cId="3814287718" sldId="267"/>
            <ac:spMk id="8" creationId="{BBC9FBE7-0547-92F0-74C0-6F403285D61F}"/>
          </ac:spMkLst>
        </pc:spChg>
      </pc:sldChg>
      <pc:sldChg chg="modSp">
        <pc:chgData name="Yidi Geng" userId="6750ea30-ddf2-446b-8a20-efe36586ef7e" providerId="ADAL" clId="{0861C485-EC91-0144-9765-F92C4D04FD60}" dt="2023-03-28T20:05:36.393" v="55"/>
        <pc:sldMkLst>
          <pc:docMk/>
          <pc:sldMk cId="2086527940" sldId="268"/>
        </pc:sldMkLst>
        <pc:spChg chg="mod">
          <ac:chgData name="Yidi Geng" userId="6750ea30-ddf2-446b-8a20-efe36586ef7e" providerId="ADAL" clId="{0861C485-EC91-0144-9765-F92C4D04FD60}" dt="2023-03-28T20:05:36.393" v="55"/>
          <ac:spMkLst>
            <pc:docMk/>
            <pc:sldMk cId="2086527940" sldId="268"/>
            <ac:spMk id="4" creationId="{F981482C-EEF3-A346-5EAE-4CD6A1111918}"/>
          </ac:spMkLst>
        </pc:spChg>
      </pc:sldChg>
      <pc:sldChg chg="modSp">
        <pc:chgData name="Yidi Geng" userId="6750ea30-ddf2-446b-8a20-efe36586ef7e" providerId="ADAL" clId="{0861C485-EC91-0144-9765-F92C4D04FD60}" dt="2023-03-28T20:05:36.393" v="55"/>
        <pc:sldMkLst>
          <pc:docMk/>
          <pc:sldMk cId="83415172" sldId="269"/>
        </pc:sldMkLst>
        <pc:spChg chg="mod">
          <ac:chgData name="Yidi Geng" userId="6750ea30-ddf2-446b-8a20-efe36586ef7e" providerId="ADAL" clId="{0861C485-EC91-0144-9765-F92C4D04FD60}" dt="2023-03-28T20:05:36.393" v="55"/>
          <ac:spMkLst>
            <pc:docMk/>
            <pc:sldMk cId="83415172" sldId="269"/>
            <ac:spMk id="3" creationId="{D7FD8973-A549-09DB-2C91-3AFE89A85638}"/>
          </ac:spMkLst>
        </pc:spChg>
        <pc:spChg chg="mod">
          <ac:chgData name="Yidi Geng" userId="6750ea30-ddf2-446b-8a20-efe36586ef7e" providerId="ADAL" clId="{0861C485-EC91-0144-9765-F92C4D04FD60}" dt="2023-03-28T20:05:36.393" v="55"/>
          <ac:spMkLst>
            <pc:docMk/>
            <pc:sldMk cId="83415172" sldId="269"/>
            <ac:spMk id="4" creationId="{960D1D23-66C7-4DE4-99CB-6F4A8A934C55}"/>
          </ac:spMkLst>
        </pc:spChg>
      </pc:sldChg>
      <pc:sldChg chg="modSp">
        <pc:chgData name="Yidi Geng" userId="6750ea30-ddf2-446b-8a20-efe36586ef7e" providerId="ADAL" clId="{0861C485-EC91-0144-9765-F92C4D04FD60}" dt="2023-03-28T20:05:36.393" v="55"/>
        <pc:sldMkLst>
          <pc:docMk/>
          <pc:sldMk cId="134870367" sldId="270"/>
        </pc:sldMkLst>
        <pc:spChg chg="mod">
          <ac:chgData name="Yidi Geng" userId="6750ea30-ddf2-446b-8a20-efe36586ef7e" providerId="ADAL" clId="{0861C485-EC91-0144-9765-F92C4D04FD60}" dt="2023-03-28T20:05:36.393" v="55"/>
          <ac:spMkLst>
            <pc:docMk/>
            <pc:sldMk cId="134870367" sldId="270"/>
            <ac:spMk id="2" creationId="{D832AFD3-C61A-19AF-6DA5-90351660304B}"/>
          </ac:spMkLst>
        </pc:spChg>
        <pc:spChg chg="mod">
          <ac:chgData name="Yidi Geng" userId="6750ea30-ddf2-446b-8a20-efe36586ef7e" providerId="ADAL" clId="{0861C485-EC91-0144-9765-F92C4D04FD60}" dt="2023-03-28T20:05:36.393" v="55"/>
          <ac:spMkLst>
            <pc:docMk/>
            <pc:sldMk cId="134870367" sldId="270"/>
            <ac:spMk id="3" creationId="{45524844-B1E3-CD04-D8DA-461E640085C1}"/>
          </ac:spMkLst>
        </pc:spChg>
      </pc:sldChg>
      <pc:sldChg chg="modSp mod">
        <pc:chgData name="Yidi Geng" userId="6750ea30-ddf2-446b-8a20-efe36586ef7e" providerId="ADAL" clId="{0861C485-EC91-0144-9765-F92C4D04FD60}" dt="2023-03-28T20:05:36.393" v="55"/>
        <pc:sldMkLst>
          <pc:docMk/>
          <pc:sldMk cId="4022295184" sldId="271"/>
        </pc:sldMkLst>
        <pc:spChg chg="mod">
          <ac:chgData name="Yidi Geng" userId="6750ea30-ddf2-446b-8a20-efe36586ef7e" providerId="ADAL" clId="{0861C485-EC91-0144-9765-F92C4D04FD60}" dt="2023-03-28T20:05:36.393" v="55"/>
          <ac:spMkLst>
            <pc:docMk/>
            <pc:sldMk cId="4022295184" sldId="271"/>
            <ac:spMk id="4" creationId="{F981482C-EEF3-A346-5EAE-4CD6A1111918}"/>
          </ac:spMkLst>
        </pc:spChg>
      </pc:sldChg>
      <pc:sldChg chg="modSp">
        <pc:chgData name="Yidi Geng" userId="6750ea30-ddf2-446b-8a20-efe36586ef7e" providerId="ADAL" clId="{0861C485-EC91-0144-9765-F92C4D04FD60}" dt="2023-03-28T20:05:36.393" v="55"/>
        <pc:sldMkLst>
          <pc:docMk/>
          <pc:sldMk cId="364617488" sldId="272"/>
        </pc:sldMkLst>
        <pc:spChg chg="mod">
          <ac:chgData name="Yidi Geng" userId="6750ea30-ddf2-446b-8a20-efe36586ef7e" providerId="ADAL" clId="{0861C485-EC91-0144-9765-F92C4D04FD60}" dt="2023-03-28T20:05:36.393" v="55"/>
          <ac:spMkLst>
            <pc:docMk/>
            <pc:sldMk cId="364617488" sldId="272"/>
            <ac:spMk id="3" creationId="{D7FD8973-A549-09DB-2C91-3AFE89A85638}"/>
          </ac:spMkLst>
        </pc:spChg>
      </pc:sldChg>
      <pc:sldChg chg="modSp">
        <pc:chgData name="Yidi Geng" userId="6750ea30-ddf2-446b-8a20-efe36586ef7e" providerId="ADAL" clId="{0861C485-EC91-0144-9765-F92C4D04FD60}" dt="2023-03-28T20:05:36.393" v="55"/>
        <pc:sldMkLst>
          <pc:docMk/>
          <pc:sldMk cId="2826557346" sldId="273"/>
        </pc:sldMkLst>
        <pc:spChg chg="mod">
          <ac:chgData name="Yidi Geng" userId="6750ea30-ddf2-446b-8a20-efe36586ef7e" providerId="ADAL" clId="{0861C485-EC91-0144-9765-F92C4D04FD60}" dt="2023-03-28T20:05:36.393" v="55"/>
          <ac:spMkLst>
            <pc:docMk/>
            <pc:sldMk cId="2826557346" sldId="273"/>
            <ac:spMk id="4" creationId="{233734C2-7195-9948-B64D-D879DBB80468}"/>
          </ac:spMkLst>
        </pc:spChg>
      </pc:sldChg>
      <pc:sldChg chg="addSp delSp modSp mod ord setBg modShow modNotesTx">
        <pc:chgData name="Yidi Geng" userId="6750ea30-ddf2-446b-8a20-efe36586ef7e" providerId="ADAL" clId="{0861C485-EC91-0144-9765-F92C4D04FD60}" dt="2023-04-03T01:34:01.910" v="1242" actId="729"/>
        <pc:sldMkLst>
          <pc:docMk/>
          <pc:sldMk cId="3662822172" sldId="274"/>
        </pc:sldMkLst>
        <pc:spChg chg="add del mod">
          <ac:chgData name="Yidi Geng" userId="6750ea30-ddf2-446b-8a20-efe36586ef7e" providerId="ADAL" clId="{0861C485-EC91-0144-9765-F92C4D04FD60}" dt="2023-03-28T20:06:17.780" v="58"/>
          <ac:spMkLst>
            <pc:docMk/>
            <pc:sldMk cId="3662822172" sldId="274"/>
            <ac:spMk id="2" creationId="{B1B05F13-C201-0F04-33CC-C2E8F0537174}"/>
          </ac:spMkLst>
        </pc:spChg>
        <pc:spChg chg="add del mod">
          <ac:chgData name="Yidi Geng" userId="6750ea30-ddf2-446b-8a20-efe36586ef7e" providerId="ADAL" clId="{0861C485-EC91-0144-9765-F92C4D04FD60}" dt="2023-03-28T20:08:40.878" v="118"/>
          <ac:spMkLst>
            <pc:docMk/>
            <pc:sldMk cId="3662822172" sldId="274"/>
            <ac:spMk id="4" creationId="{959A58B6-EE03-D8C2-AA6C-311E64BA5E13}"/>
          </ac:spMkLst>
        </pc:spChg>
        <pc:spChg chg="add del">
          <ac:chgData name="Yidi Geng" userId="6750ea30-ddf2-446b-8a20-efe36586ef7e" providerId="ADAL" clId="{0861C485-EC91-0144-9765-F92C4D04FD60}" dt="2023-03-28T20:05:09.943" v="39" actId="26606"/>
          <ac:spMkLst>
            <pc:docMk/>
            <pc:sldMk cId="3662822172" sldId="274"/>
            <ac:spMk id="7" creationId="{92CC4BDB-5B81-4023-B967-7DF04BC13389}"/>
          </ac:spMkLst>
        </pc:spChg>
        <pc:spChg chg="add del">
          <ac:chgData name="Yidi Geng" userId="6750ea30-ddf2-446b-8a20-efe36586ef7e" providerId="ADAL" clId="{0861C485-EC91-0144-9765-F92C4D04FD60}" dt="2023-03-28T20:05:10.582" v="41" actId="26606"/>
          <ac:spMkLst>
            <pc:docMk/>
            <pc:sldMk cId="3662822172" sldId="274"/>
            <ac:spMk id="9" creationId="{E559D998-AB6C-46E1-B394-118E9A1E2D62}"/>
          </ac:spMkLst>
        </pc:spChg>
        <pc:spChg chg="add del">
          <ac:chgData name="Yidi Geng" userId="6750ea30-ddf2-446b-8a20-efe36586ef7e" providerId="ADAL" clId="{0861C485-EC91-0144-9765-F92C4D04FD60}" dt="2023-03-28T20:05:13.843" v="43" actId="26606"/>
          <ac:spMkLst>
            <pc:docMk/>
            <pc:sldMk cId="3662822172" sldId="274"/>
            <ac:spMk id="12" creationId="{42A4FC2C-047E-45A5-965D-8E1E3BF09BC6}"/>
          </ac:spMkLst>
        </pc:spChg>
        <pc:graphicFrameChg chg="add mod modGraphic">
          <ac:chgData name="Yidi Geng" userId="6750ea30-ddf2-446b-8a20-efe36586ef7e" providerId="ADAL" clId="{0861C485-EC91-0144-9765-F92C4D04FD60}" dt="2023-04-01T02:16:03.035" v="930" actId="21"/>
          <ac:graphicFrameMkLst>
            <pc:docMk/>
            <pc:sldMk cId="3662822172" sldId="274"/>
            <ac:graphicFrameMk id="5" creationId="{DD6D91DD-05F8-69DB-5FF2-60F9E51B68A1}"/>
          </ac:graphicFrameMkLst>
        </pc:graphicFrameChg>
        <pc:picChg chg="add del">
          <ac:chgData name="Yidi Geng" userId="6750ea30-ddf2-446b-8a20-efe36586ef7e" providerId="ADAL" clId="{0861C485-EC91-0144-9765-F92C4D04FD60}" dt="2023-03-28T20:05:09.943" v="39" actId="26606"/>
          <ac:picMkLst>
            <pc:docMk/>
            <pc:sldMk cId="3662822172" sldId="274"/>
            <ac:picMk id="3" creationId="{0F87333C-B615-E4C7-1298-23352149CB15}"/>
          </ac:picMkLst>
        </pc:picChg>
        <pc:picChg chg="add del">
          <ac:chgData name="Yidi Geng" userId="6750ea30-ddf2-446b-8a20-efe36586ef7e" providerId="ADAL" clId="{0861C485-EC91-0144-9765-F92C4D04FD60}" dt="2023-03-28T20:05:10.582" v="41" actId="26606"/>
          <ac:picMkLst>
            <pc:docMk/>
            <pc:sldMk cId="3662822172" sldId="274"/>
            <ac:picMk id="10" creationId="{A3EE71A6-AFE7-67B3-9262-43EBDBF145CC}"/>
          </ac:picMkLst>
        </pc:picChg>
        <pc:picChg chg="add del">
          <ac:chgData name="Yidi Geng" userId="6750ea30-ddf2-446b-8a20-efe36586ef7e" providerId="ADAL" clId="{0861C485-EC91-0144-9765-F92C4D04FD60}" dt="2023-03-28T20:05:13.843" v="43" actId="26606"/>
          <ac:picMkLst>
            <pc:docMk/>
            <pc:sldMk cId="3662822172" sldId="274"/>
            <ac:picMk id="13" creationId="{F6425139-3F1B-5426-F962-48EA6A4F345F}"/>
          </ac:picMkLst>
        </pc:picChg>
      </pc:sldChg>
      <pc:sldChg chg="modSp">
        <pc:chgData name="Yidi Geng" userId="6750ea30-ddf2-446b-8a20-efe36586ef7e" providerId="ADAL" clId="{0861C485-EC91-0144-9765-F92C4D04FD60}" dt="2023-03-28T20:05:36.393" v="55"/>
        <pc:sldMkLst>
          <pc:docMk/>
          <pc:sldMk cId="2045846587" sldId="275"/>
        </pc:sldMkLst>
        <pc:spChg chg="mod">
          <ac:chgData name="Yidi Geng" userId="6750ea30-ddf2-446b-8a20-efe36586ef7e" providerId="ADAL" clId="{0861C485-EC91-0144-9765-F92C4D04FD60}" dt="2023-03-28T20:05:36.393" v="55"/>
          <ac:spMkLst>
            <pc:docMk/>
            <pc:sldMk cId="2045846587" sldId="275"/>
            <ac:spMk id="2" creationId="{EB25D863-83B0-08F7-8EFD-777A73B12D20}"/>
          </ac:spMkLst>
        </pc:spChg>
      </pc:sldChg>
      <pc:sldChg chg="modSp">
        <pc:chgData name="Yidi Geng" userId="6750ea30-ddf2-446b-8a20-efe36586ef7e" providerId="ADAL" clId="{0861C485-EC91-0144-9765-F92C4D04FD60}" dt="2023-03-28T20:05:36.393" v="55"/>
        <pc:sldMkLst>
          <pc:docMk/>
          <pc:sldMk cId="1433191639" sldId="277"/>
        </pc:sldMkLst>
        <pc:spChg chg="mod">
          <ac:chgData name="Yidi Geng" userId="6750ea30-ddf2-446b-8a20-efe36586ef7e" providerId="ADAL" clId="{0861C485-EC91-0144-9765-F92C4D04FD60}" dt="2023-03-28T20:05:36.393" v="55"/>
          <ac:spMkLst>
            <pc:docMk/>
            <pc:sldMk cId="1433191639" sldId="277"/>
            <ac:spMk id="3" creationId="{AAB5D773-5D15-088C-654C-B33F5BB4AF85}"/>
          </ac:spMkLst>
        </pc:spChg>
        <pc:spChg chg="mod">
          <ac:chgData name="Yidi Geng" userId="6750ea30-ddf2-446b-8a20-efe36586ef7e" providerId="ADAL" clId="{0861C485-EC91-0144-9765-F92C4D04FD60}" dt="2023-03-28T20:05:36.393" v="55"/>
          <ac:spMkLst>
            <pc:docMk/>
            <pc:sldMk cId="1433191639" sldId="277"/>
            <ac:spMk id="4" creationId="{17FF1715-3869-26CD-0D29-CFFD1A19FE69}"/>
          </ac:spMkLst>
        </pc:spChg>
      </pc:sldChg>
      <pc:sldChg chg="modSp">
        <pc:chgData name="Yidi Geng" userId="6750ea30-ddf2-446b-8a20-efe36586ef7e" providerId="ADAL" clId="{0861C485-EC91-0144-9765-F92C4D04FD60}" dt="2023-03-28T20:05:36.393" v="55"/>
        <pc:sldMkLst>
          <pc:docMk/>
          <pc:sldMk cId="3068293345" sldId="279"/>
        </pc:sldMkLst>
        <pc:spChg chg="mod">
          <ac:chgData name="Yidi Geng" userId="6750ea30-ddf2-446b-8a20-efe36586ef7e" providerId="ADAL" clId="{0861C485-EC91-0144-9765-F92C4D04FD60}" dt="2023-03-28T20:05:36.393" v="55"/>
          <ac:spMkLst>
            <pc:docMk/>
            <pc:sldMk cId="3068293345" sldId="279"/>
            <ac:spMk id="3" creationId="{B40C3DD5-826E-C869-07BB-D15B05C4A809}"/>
          </ac:spMkLst>
        </pc:spChg>
        <pc:spChg chg="mod">
          <ac:chgData name="Yidi Geng" userId="6750ea30-ddf2-446b-8a20-efe36586ef7e" providerId="ADAL" clId="{0861C485-EC91-0144-9765-F92C4D04FD60}" dt="2023-03-28T20:05:36.393" v="55"/>
          <ac:spMkLst>
            <pc:docMk/>
            <pc:sldMk cId="3068293345" sldId="279"/>
            <ac:spMk id="4" creationId="{8E6CD07F-6D43-9D2D-1AF9-3BAD4D4E83BC}"/>
          </ac:spMkLst>
        </pc:spChg>
      </pc:sldChg>
      <pc:sldChg chg="modSp">
        <pc:chgData name="Yidi Geng" userId="6750ea30-ddf2-446b-8a20-efe36586ef7e" providerId="ADAL" clId="{0861C485-EC91-0144-9765-F92C4D04FD60}" dt="2023-03-28T20:05:36.393" v="55"/>
        <pc:sldMkLst>
          <pc:docMk/>
          <pc:sldMk cId="3029108110" sldId="281"/>
        </pc:sldMkLst>
        <pc:spChg chg="mod">
          <ac:chgData name="Yidi Geng" userId="6750ea30-ddf2-446b-8a20-efe36586ef7e" providerId="ADAL" clId="{0861C485-EC91-0144-9765-F92C4D04FD60}" dt="2023-03-28T20:05:36.393" v="55"/>
          <ac:spMkLst>
            <pc:docMk/>
            <pc:sldMk cId="3029108110" sldId="281"/>
            <ac:spMk id="2" creationId="{F40DBC88-688D-EA88-8461-5B5AFB0D5077}"/>
          </ac:spMkLst>
        </pc:spChg>
        <pc:spChg chg="mod">
          <ac:chgData name="Yidi Geng" userId="6750ea30-ddf2-446b-8a20-efe36586ef7e" providerId="ADAL" clId="{0861C485-EC91-0144-9765-F92C4D04FD60}" dt="2023-03-28T20:05:36.393" v="55"/>
          <ac:spMkLst>
            <pc:docMk/>
            <pc:sldMk cId="3029108110" sldId="281"/>
            <ac:spMk id="3" creationId="{F8DE9E54-DA66-1B94-1889-F010DB69BE88}"/>
          </ac:spMkLst>
        </pc:spChg>
      </pc:sldChg>
      <pc:sldChg chg="addSp delSp modSp add mod">
        <pc:chgData name="Yidi Geng" userId="6750ea30-ddf2-446b-8a20-efe36586ef7e" providerId="ADAL" clId="{0861C485-EC91-0144-9765-F92C4D04FD60}" dt="2023-03-28T20:05:36.393" v="55"/>
        <pc:sldMkLst>
          <pc:docMk/>
          <pc:sldMk cId="583292039" sldId="282"/>
        </pc:sldMkLst>
        <pc:spChg chg="add del mod">
          <ac:chgData name="Yidi Geng" userId="6750ea30-ddf2-446b-8a20-efe36586ef7e" providerId="ADAL" clId="{0861C485-EC91-0144-9765-F92C4D04FD60}" dt="2023-03-28T20:01:53.375" v="5"/>
          <ac:spMkLst>
            <pc:docMk/>
            <pc:sldMk cId="583292039" sldId="282"/>
            <ac:spMk id="2" creationId="{5429F180-02CB-1DC1-7016-0C993BB2A636}"/>
          </ac:spMkLst>
        </pc:spChg>
        <pc:spChg chg="add del mod">
          <ac:chgData name="Yidi Geng" userId="6750ea30-ddf2-446b-8a20-efe36586ef7e" providerId="ADAL" clId="{0861C485-EC91-0144-9765-F92C4D04FD60}" dt="2023-03-28T20:02:26.832" v="12" actId="47"/>
          <ac:spMkLst>
            <pc:docMk/>
            <pc:sldMk cId="583292039" sldId="282"/>
            <ac:spMk id="3" creationId="{57A25530-919A-7F75-681F-0E09B20895F5}"/>
          </ac:spMkLst>
        </pc:spChg>
        <pc:spChg chg="mod">
          <ac:chgData name="Yidi Geng" userId="6750ea30-ddf2-446b-8a20-efe36586ef7e" providerId="ADAL" clId="{0861C485-EC91-0144-9765-F92C4D04FD60}" dt="2023-03-28T20:05:36.393" v="55"/>
          <ac:spMkLst>
            <pc:docMk/>
            <pc:sldMk cId="583292039" sldId="282"/>
            <ac:spMk id="4" creationId="{F981482C-EEF3-A346-5EAE-4CD6A1111918}"/>
          </ac:spMkLst>
        </pc:spChg>
        <pc:spChg chg="add del mod">
          <ac:chgData name="Yidi Geng" userId="6750ea30-ddf2-446b-8a20-efe36586ef7e" providerId="ADAL" clId="{0861C485-EC91-0144-9765-F92C4D04FD60}" dt="2023-03-28T20:03:20.579" v="30"/>
          <ac:spMkLst>
            <pc:docMk/>
            <pc:sldMk cId="583292039" sldId="282"/>
            <ac:spMk id="5" creationId="{85DFC1AA-AEFD-2FEF-4170-250DCB9F8FE6}"/>
          </ac:spMkLst>
        </pc:spChg>
      </pc:sldChg>
      <pc:sldChg chg="new del">
        <pc:chgData name="Yidi Geng" userId="6750ea30-ddf2-446b-8a20-efe36586ef7e" providerId="ADAL" clId="{0861C485-EC91-0144-9765-F92C4D04FD60}" dt="2023-03-28T20:01:43.517" v="1" actId="2696"/>
        <pc:sldMkLst>
          <pc:docMk/>
          <pc:sldMk cId="2043888568" sldId="282"/>
        </pc:sldMkLst>
      </pc:sldChg>
      <pc:sldChg chg="modSp add mod">
        <pc:chgData name="Yidi Geng" userId="6750ea30-ddf2-446b-8a20-efe36586ef7e" providerId="ADAL" clId="{0861C485-EC91-0144-9765-F92C4D04FD60}" dt="2023-04-01T02:39:35.644" v="1088" actId="20577"/>
        <pc:sldMkLst>
          <pc:docMk/>
          <pc:sldMk cId="2405516563" sldId="283"/>
        </pc:sldMkLst>
        <pc:graphicFrameChg chg="mod modGraphic">
          <ac:chgData name="Yidi Geng" userId="6750ea30-ddf2-446b-8a20-efe36586ef7e" providerId="ADAL" clId="{0861C485-EC91-0144-9765-F92C4D04FD60}" dt="2023-04-01T02:39:35.644" v="1088" actId="20577"/>
          <ac:graphicFrameMkLst>
            <pc:docMk/>
            <pc:sldMk cId="2405516563" sldId="283"/>
            <ac:graphicFrameMk id="5" creationId="{DD6D91DD-05F8-69DB-5FF2-60F9E51B68A1}"/>
          </ac:graphicFrameMkLst>
        </pc:graphicFrameChg>
      </pc:sldChg>
      <pc:sldChg chg="new del">
        <pc:chgData name="Yidi Geng" userId="6750ea30-ddf2-446b-8a20-efe36586ef7e" providerId="ADAL" clId="{0861C485-EC91-0144-9765-F92C4D04FD60}" dt="2023-03-28T20:02:59.436" v="27" actId="680"/>
        <pc:sldMkLst>
          <pc:docMk/>
          <pc:sldMk cId="2657352731" sldId="283"/>
        </pc:sldMkLst>
      </pc:sldChg>
      <pc:sldChg chg="addSp modSp mod">
        <pc:chgData name="Yidi Geng" userId="6750ea30-ddf2-446b-8a20-efe36586ef7e" providerId="ADAL" clId="{0861C485-EC91-0144-9765-F92C4D04FD60}" dt="2023-04-03T02:27:50.520" v="1400" actId="1076"/>
        <pc:sldMkLst>
          <pc:docMk/>
          <pc:sldMk cId="0" sldId="312"/>
        </pc:sldMkLst>
        <pc:spChg chg="mod">
          <ac:chgData name="Yidi Geng" userId="6750ea30-ddf2-446b-8a20-efe36586ef7e" providerId="ADAL" clId="{0861C485-EC91-0144-9765-F92C4D04FD60}" dt="2023-04-03T02:24:36.604" v="1392" actId="1076"/>
          <ac:spMkLst>
            <pc:docMk/>
            <pc:sldMk cId="0" sldId="312"/>
            <ac:spMk id="36" creationId="{28A006DA-0212-86A6-DFB0-F9E3F8E7D340}"/>
          </ac:spMkLst>
        </pc:spChg>
        <pc:grpChg chg="mod">
          <ac:chgData name="Yidi Geng" userId="6750ea30-ddf2-446b-8a20-efe36586ef7e" providerId="ADAL" clId="{0861C485-EC91-0144-9765-F92C4D04FD60}" dt="2023-04-03T02:27:10.178" v="1399" actId="1076"/>
          <ac:grpSpMkLst>
            <pc:docMk/>
            <pc:sldMk cId="0" sldId="312"/>
            <ac:grpSpMk id="20" creationId="{C74A20C6-130B-C029-2BA2-201D587FABA5}"/>
          </ac:grpSpMkLst>
        </pc:grpChg>
        <pc:picChg chg="add mod modCrop">
          <ac:chgData name="Yidi Geng" userId="6750ea30-ddf2-446b-8a20-efe36586ef7e" providerId="ADAL" clId="{0861C485-EC91-0144-9765-F92C4D04FD60}" dt="2023-04-03T02:27:50.520" v="1400" actId="1076"/>
          <ac:picMkLst>
            <pc:docMk/>
            <pc:sldMk cId="0" sldId="312"/>
            <ac:picMk id="21" creationId="{F2EC05E0-EEC2-D36E-FEA3-66ADDBD49105}"/>
          </ac:picMkLst>
        </pc:picChg>
      </pc:sldChg>
      <pc:sldChg chg="modSp mod">
        <pc:chgData name="Yidi Geng" userId="6750ea30-ddf2-446b-8a20-efe36586ef7e" providerId="ADAL" clId="{0861C485-EC91-0144-9765-F92C4D04FD60}" dt="2023-04-03T01:58:59.199" v="1391" actId="20577"/>
        <pc:sldMkLst>
          <pc:docMk/>
          <pc:sldMk cId="0" sldId="313"/>
        </pc:sldMkLst>
        <pc:graphicFrameChg chg="modGraphic">
          <ac:chgData name="Yidi Geng" userId="6750ea30-ddf2-446b-8a20-efe36586ef7e" providerId="ADAL" clId="{0861C485-EC91-0144-9765-F92C4D04FD60}" dt="2023-04-03T01:58:59.199" v="1391" actId="20577"/>
          <ac:graphicFrameMkLst>
            <pc:docMk/>
            <pc:sldMk cId="0" sldId="313"/>
            <ac:graphicFrameMk id="4" creationId="{00000000-0000-0000-0000-000000000000}"/>
          </ac:graphicFrameMkLst>
        </pc:graphicFrameChg>
      </pc:sldChg>
      <pc:sldChg chg="modSp mod">
        <pc:chgData name="Yidi Geng" userId="6750ea30-ddf2-446b-8a20-efe36586ef7e" providerId="ADAL" clId="{0861C485-EC91-0144-9765-F92C4D04FD60}" dt="2023-04-03T01:37:22.909" v="1293" actId="20577"/>
        <pc:sldMkLst>
          <pc:docMk/>
          <pc:sldMk cId="1011518734" sldId="317"/>
        </pc:sldMkLst>
        <pc:spChg chg="mod">
          <ac:chgData name="Yidi Geng" userId="6750ea30-ddf2-446b-8a20-efe36586ef7e" providerId="ADAL" clId="{0861C485-EC91-0144-9765-F92C4D04FD60}" dt="2023-04-03T01:37:22.909" v="1293" actId="20577"/>
          <ac:spMkLst>
            <pc:docMk/>
            <pc:sldMk cId="1011518734" sldId="317"/>
            <ac:spMk id="2" creationId="{E5301DAC-183C-C958-45F3-4FAF5844A367}"/>
          </ac:spMkLst>
        </pc:spChg>
      </pc:sldChg>
      <pc:sldChg chg="modSp">
        <pc:chgData name="Yidi Geng" userId="6750ea30-ddf2-446b-8a20-efe36586ef7e" providerId="ADAL" clId="{0861C485-EC91-0144-9765-F92C4D04FD60}" dt="2023-04-02T00:01:05.328" v="1192" actId="14100"/>
        <pc:sldMkLst>
          <pc:docMk/>
          <pc:sldMk cId="798623382" sldId="326"/>
        </pc:sldMkLst>
        <pc:spChg chg="mod">
          <ac:chgData name="Yidi Geng" userId="6750ea30-ddf2-446b-8a20-efe36586ef7e" providerId="ADAL" clId="{0861C485-EC91-0144-9765-F92C4D04FD60}" dt="2023-04-02T00:01:05.328" v="1192" actId="14100"/>
          <ac:spMkLst>
            <pc:docMk/>
            <pc:sldMk cId="798623382" sldId="326"/>
            <ac:spMk id="17" creationId="{34CD8006-7CEA-65B1-E4A4-C8979247EB99}"/>
          </ac:spMkLst>
        </pc:spChg>
        <pc:spChg chg="mod">
          <ac:chgData name="Yidi Geng" userId="6750ea30-ddf2-446b-8a20-efe36586ef7e" providerId="ADAL" clId="{0861C485-EC91-0144-9765-F92C4D04FD60}" dt="2023-04-02T00:01:05.328" v="1192" actId="14100"/>
          <ac:spMkLst>
            <pc:docMk/>
            <pc:sldMk cId="798623382" sldId="326"/>
            <ac:spMk id="24" creationId="{135F9997-0C3C-B548-2745-1F35AEBB5DA4}"/>
          </ac:spMkLst>
        </pc:spChg>
        <pc:grpChg chg="mod">
          <ac:chgData name="Yidi Geng" userId="6750ea30-ddf2-446b-8a20-efe36586ef7e" providerId="ADAL" clId="{0861C485-EC91-0144-9765-F92C4D04FD60}" dt="2023-04-02T00:01:05.328" v="1192" actId="14100"/>
          <ac:grpSpMkLst>
            <pc:docMk/>
            <pc:sldMk cId="798623382" sldId="326"/>
            <ac:grpSpMk id="16" creationId="{95B2AEFA-F35C-1B79-E3FF-483C15DD0302}"/>
          </ac:grpSpMkLst>
        </pc:grpChg>
        <pc:grpChg chg="mod">
          <ac:chgData name="Yidi Geng" userId="6750ea30-ddf2-446b-8a20-efe36586ef7e" providerId="ADAL" clId="{0861C485-EC91-0144-9765-F92C4D04FD60}" dt="2023-04-02T00:01:05.328" v="1192" actId="14100"/>
          <ac:grpSpMkLst>
            <pc:docMk/>
            <pc:sldMk cId="798623382" sldId="326"/>
            <ac:grpSpMk id="14343" creationId="{3B298118-E4F4-9BEE-0770-B321C83F1326}"/>
          </ac:grpSpMkLst>
        </pc:grpChg>
        <pc:picChg chg="mod">
          <ac:chgData name="Yidi Geng" userId="6750ea30-ddf2-446b-8a20-efe36586ef7e" providerId="ADAL" clId="{0861C485-EC91-0144-9765-F92C4D04FD60}" dt="2023-04-02T00:01:05.328" v="1192" actId="14100"/>
          <ac:picMkLst>
            <pc:docMk/>
            <pc:sldMk cId="798623382" sldId="326"/>
            <ac:picMk id="25" creationId="{0A72FDAD-C207-A5DF-151B-76564B87D028}"/>
          </ac:picMkLst>
        </pc:picChg>
        <pc:picChg chg="mod">
          <ac:chgData name="Yidi Geng" userId="6750ea30-ddf2-446b-8a20-efe36586ef7e" providerId="ADAL" clId="{0861C485-EC91-0144-9765-F92C4D04FD60}" dt="2023-04-02T00:01:05.328" v="1192" actId="14100"/>
          <ac:picMkLst>
            <pc:docMk/>
            <pc:sldMk cId="798623382" sldId="326"/>
            <ac:picMk id="27" creationId="{B226E23F-CCEE-63C9-0CCE-091ACF153429}"/>
          </ac:picMkLst>
        </pc:picChg>
        <pc:picChg chg="mod">
          <ac:chgData name="Yidi Geng" userId="6750ea30-ddf2-446b-8a20-efe36586ef7e" providerId="ADAL" clId="{0861C485-EC91-0144-9765-F92C4D04FD60}" dt="2023-04-02T00:01:05.328" v="1192" actId="14100"/>
          <ac:picMkLst>
            <pc:docMk/>
            <pc:sldMk cId="798623382" sldId="326"/>
            <ac:picMk id="14342" creationId="{620848F2-FD05-741C-1565-57B443CFCA4A}"/>
          </ac:picMkLst>
        </pc:picChg>
      </pc:sldChg>
      <pc:sldChg chg="delSp modSp add mod modNotesTx">
        <pc:chgData name="Yidi Geng" userId="6750ea30-ddf2-446b-8a20-efe36586ef7e" providerId="ADAL" clId="{0861C485-EC91-0144-9765-F92C4D04FD60}" dt="2023-04-03T03:07:51.637" v="1424" actId="20577"/>
        <pc:sldMkLst>
          <pc:docMk/>
          <pc:sldMk cId="0" sldId="335"/>
        </pc:sldMkLst>
        <pc:spChg chg="mod">
          <ac:chgData name="Yidi Geng" userId="6750ea30-ddf2-446b-8a20-efe36586ef7e" providerId="ADAL" clId="{0861C485-EC91-0144-9765-F92C4D04FD60}" dt="2023-04-03T01:42:49.158" v="1299" actId="404"/>
          <ac:spMkLst>
            <pc:docMk/>
            <pc:sldMk cId="0" sldId="335"/>
            <ac:spMk id="4" creationId="{6F11A9AA-FD16-9119-BAB8-8C0AA0B95940}"/>
          </ac:spMkLst>
        </pc:spChg>
        <pc:spChg chg="mod">
          <ac:chgData name="Yidi Geng" userId="6750ea30-ddf2-446b-8a20-efe36586ef7e" providerId="ADAL" clId="{0861C485-EC91-0144-9765-F92C4D04FD60}" dt="2023-04-01T23:44:40.856" v="1149" actId="20577"/>
          <ac:spMkLst>
            <pc:docMk/>
            <pc:sldMk cId="0" sldId="335"/>
            <ac:spMk id="56" creationId="{00000000-0000-0000-0000-000000000000}"/>
          </ac:spMkLst>
        </pc:spChg>
        <pc:spChg chg="mod">
          <ac:chgData name="Yidi Geng" userId="6750ea30-ddf2-446b-8a20-efe36586ef7e" providerId="ADAL" clId="{0861C485-EC91-0144-9765-F92C4D04FD60}" dt="2023-04-03T03:06:45.537" v="1404" actId="1076"/>
          <ac:spMkLst>
            <pc:docMk/>
            <pc:sldMk cId="0" sldId="335"/>
            <ac:spMk id="61" creationId="{00000000-0000-0000-0000-000000000000}"/>
          </ac:spMkLst>
        </pc:spChg>
        <pc:spChg chg="mod">
          <ac:chgData name="Yidi Geng" userId="6750ea30-ddf2-446b-8a20-efe36586ef7e" providerId="ADAL" clId="{0861C485-EC91-0144-9765-F92C4D04FD60}" dt="2023-04-01T23:43:50.824" v="1142"/>
          <ac:spMkLst>
            <pc:docMk/>
            <pc:sldMk cId="0" sldId="335"/>
            <ac:spMk id="62" creationId="{00000000-0000-0000-0000-000000000000}"/>
          </ac:spMkLst>
        </pc:spChg>
        <pc:spChg chg="mod">
          <ac:chgData name="Yidi Geng" userId="6750ea30-ddf2-446b-8a20-efe36586ef7e" providerId="ADAL" clId="{0861C485-EC91-0144-9765-F92C4D04FD60}" dt="2023-04-01T23:42:02.510" v="1131" actId="20577"/>
          <ac:spMkLst>
            <pc:docMk/>
            <pc:sldMk cId="0" sldId="335"/>
            <ac:spMk id="100" creationId="{00000000-0000-0000-0000-000000000000}"/>
          </ac:spMkLst>
        </pc:spChg>
        <pc:spChg chg="del">
          <ac:chgData name="Yidi Geng" userId="6750ea30-ddf2-446b-8a20-efe36586ef7e" providerId="ADAL" clId="{0861C485-EC91-0144-9765-F92C4D04FD60}" dt="2023-04-01T23:46:18.107" v="1156" actId="478"/>
          <ac:spMkLst>
            <pc:docMk/>
            <pc:sldMk cId="0" sldId="335"/>
            <ac:spMk id="101" creationId="{00000000-0000-0000-0000-000000000000}"/>
          </ac:spMkLst>
        </pc:spChg>
        <pc:spChg chg="mod">
          <ac:chgData name="Yidi Geng" userId="6750ea30-ddf2-446b-8a20-efe36586ef7e" providerId="ADAL" clId="{0861C485-EC91-0144-9765-F92C4D04FD60}" dt="2023-04-03T03:07:51.637" v="1424" actId="20577"/>
          <ac:spMkLst>
            <pc:docMk/>
            <pc:sldMk cId="0" sldId="335"/>
            <ac:spMk id="104" creationId="{00000000-0000-0000-0000-000000000000}"/>
          </ac:spMkLst>
        </pc:spChg>
      </pc:sldChg>
      <pc:sldChg chg="modSp add mod modNotesTx">
        <pc:chgData name="Yidi Geng" userId="6750ea30-ddf2-446b-8a20-efe36586ef7e" providerId="ADAL" clId="{0861C485-EC91-0144-9765-F92C4D04FD60}" dt="2023-04-03T01:47:46.109" v="1355" actId="255"/>
        <pc:sldMkLst>
          <pc:docMk/>
          <pc:sldMk cId="0" sldId="336"/>
        </pc:sldMkLst>
        <pc:spChg chg="mod">
          <ac:chgData name="Yidi Geng" userId="6750ea30-ddf2-446b-8a20-efe36586ef7e" providerId="ADAL" clId="{0861C485-EC91-0144-9765-F92C4D04FD60}" dt="2023-04-03T01:47:46.109" v="1355" actId="255"/>
          <ac:spMkLst>
            <pc:docMk/>
            <pc:sldMk cId="0" sldId="336"/>
            <ac:spMk id="100" creationId="{00000000-0000-0000-0000-000000000000}"/>
          </ac:spMkLst>
        </pc:spChg>
        <pc:spChg chg="mod">
          <ac:chgData name="Yidi Geng" userId="6750ea30-ddf2-446b-8a20-efe36586ef7e" providerId="ADAL" clId="{0861C485-EC91-0144-9765-F92C4D04FD60}" dt="2023-04-03T01:43:42.558" v="1350" actId="20577"/>
          <ac:spMkLst>
            <pc:docMk/>
            <pc:sldMk cId="0" sldId="336"/>
            <ac:spMk id="324" creationId="{00000000-0000-0000-0000-000000000000}"/>
          </ac:spMkLst>
        </pc:spChg>
        <pc:spChg chg="mod">
          <ac:chgData name="Yidi Geng" userId="6750ea30-ddf2-446b-8a20-efe36586ef7e" providerId="ADAL" clId="{0861C485-EC91-0144-9765-F92C4D04FD60}" dt="2023-04-02T00:32:04.085" v="1241" actId="20577"/>
          <ac:spMkLst>
            <pc:docMk/>
            <pc:sldMk cId="0" sldId="336"/>
            <ac:spMk id="330" creationId="{00000000-0000-0000-0000-000000000000}"/>
          </ac:spMkLst>
        </pc:spChg>
        <pc:spChg chg="mod">
          <ac:chgData name="Yidi Geng" userId="6750ea30-ddf2-446b-8a20-efe36586ef7e" providerId="ADAL" clId="{0861C485-EC91-0144-9765-F92C4D04FD60}" dt="2023-04-03T01:44:11.905" v="1353" actId="5793"/>
          <ac:spMkLst>
            <pc:docMk/>
            <pc:sldMk cId="0" sldId="336"/>
            <ac:spMk id="332" creationId="{00000000-0000-0000-0000-000000000000}"/>
          </ac:spMkLst>
        </pc:spChg>
      </pc:sldChg>
      <pc:sldMasterChg chg="modSldLayout">
        <pc:chgData name="Yidi Geng" userId="6750ea30-ddf2-446b-8a20-efe36586ef7e" providerId="ADAL" clId="{0861C485-EC91-0144-9765-F92C4D04FD60}" dt="2023-03-28T20:05:14.264" v="45"/>
        <pc:sldMasterMkLst>
          <pc:docMk/>
          <pc:sldMasterMk cId="1540071436" sldId="2147483665"/>
        </pc:sldMasterMkLst>
        <pc:sldLayoutChg chg="addSp">
          <pc:chgData name="Yidi Geng" userId="6750ea30-ddf2-446b-8a20-efe36586ef7e" providerId="ADAL" clId="{0861C485-EC91-0144-9765-F92C4D04FD60}" dt="2023-03-28T20:05:05.132" v="36"/>
          <pc:sldLayoutMkLst>
            <pc:docMk/>
            <pc:sldMasterMk cId="1540071436" sldId="2147483665"/>
            <pc:sldLayoutMk cId="534619842" sldId="2147483667"/>
          </pc:sldLayoutMkLst>
          <pc:spChg chg="add">
            <ac:chgData name="Yidi Geng" userId="6750ea30-ddf2-446b-8a20-efe36586ef7e" providerId="ADAL" clId="{0861C485-EC91-0144-9765-F92C4D04FD60}" dt="2023-03-28T20:05:05.132" v="36"/>
            <ac:spMkLst>
              <pc:docMk/>
              <pc:sldMasterMk cId="1540071436" sldId="2147483665"/>
              <pc:sldLayoutMk cId="534619842" sldId="2147483667"/>
              <ac:spMk id="7" creationId="{38ADC51B-DFC6-6133-2A02-BFFFE72BD750}"/>
            </ac:spMkLst>
          </pc:spChg>
          <pc:grpChg chg="add">
            <ac:chgData name="Yidi Geng" userId="6750ea30-ddf2-446b-8a20-efe36586ef7e" providerId="ADAL" clId="{0861C485-EC91-0144-9765-F92C4D04FD60}" dt="2023-03-28T20:05:05.132" v="36"/>
            <ac:grpSpMkLst>
              <pc:docMk/>
              <pc:sldMasterMk cId="1540071436" sldId="2147483665"/>
              <pc:sldLayoutMk cId="534619842" sldId="2147483667"/>
              <ac:grpSpMk id="8" creationId="{4E601C7C-0ED4-7CE2-C065-F4AC037BB302}"/>
            </ac:grpSpMkLst>
          </pc:grpChg>
          <pc:cxnChg chg="add">
            <ac:chgData name="Yidi Geng" userId="6750ea30-ddf2-446b-8a20-efe36586ef7e" providerId="ADAL" clId="{0861C485-EC91-0144-9765-F92C4D04FD60}" dt="2023-03-28T20:05:05.132" v="36"/>
            <ac:cxnSpMkLst>
              <pc:docMk/>
              <pc:sldMasterMk cId="1540071436" sldId="2147483665"/>
              <pc:sldLayoutMk cId="534619842" sldId="2147483667"/>
              <ac:cxnSpMk id="12" creationId="{31EEAEF9-477D-B367-3FB2-5FB1563CF209}"/>
            </ac:cxnSpMkLst>
          </pc:cxnChg>
        </pc:sldLayoutChg>
        <pc:sldLayoutChg chg="addSp delSp">
          <pc:chgData name="Yidi Geng" userId="6750ea30-ddf2-446b-8a20-efe36586ef7e" providerId="ADAL" clId="{0861C485-EC91-0144-9765-F92C4D04FD60}" dt="2023-03-28T20:05:14.264" v="45"/>
          <pc:sldLayoutMkLst>
            <pc:docMk/>
            <pc:sldMasterMk cId="1540071436" sldId="2147483665"/>
            <pc:sldLayoutMk cId="3577606831" sldId="2147483679"/>
          </pc:sldLayoutMkLst>
          <pc:spChg chg="add del">
            <ac:chgData name="Yidi Geng" userId="6750ea30-ddf2-446b-8a20-efe36586ef7e" providerId="ADAL" clId="{0861C485-EC91-0144-9765-F92C4D04FD60}" dt="2023-03-28T20:05:14.264" v="45"/>
            <ac:spMkLst>
              <pc:docMk/>
              <pc:sldMasterMk cId="1540071436" sldId="2147483665"/>
              <pc:sldLayoutMk cId="3577606831" sldId="2147483679"/>
              <ac:spMk id="36" creationId="{00000000-0000-0000-0000-000000000000}"/>
            </ac:spMkLst>
          </pc:spChg>
        </pc:sldLayoutChg>
      </pc:sldMasterChg>
      <pc:sldMasterChg chg="modSldLayout">
        <pc:chgData name="Yidi Geng" userId="6750ea30-ddf2-446b-8a20-efe36586ef7e" providerId="ADAL" clId="{0861C485-EC91-0144-9765-F92C4D04FD60}" dt="2023-03-28T20:05:17.313" v="47"/>
        <pc:sldMasterMkLst>
          <pc:docMk/>
          <pc:sldMasterMk cId="3463193866" sldId="2147483665"/>
        </pc:sldMasterMkLst>
        <pc:sldLayoutChg chg="addSp">
          <pc:chgData name="Yidi Geng" userId="6750ea30-ddf2-446b-8a20-efe36586ef7e" providerId="ADAL" clId="{0861C485-EC91-0144-9765-F92C4D04FD60}" dt="2023-03-28T20:05:17.313" v="47"/>
          <pc:sldLayoutMkLst>
            <pc:docMk/>
            <pc:sldMasterMk cId="3463193866" sldId="2147483665"/>
            <pc:sldLayoutMk cId="740397195" sldId="2147483667"/>
          </pc:sldLayoutMkLst>
          <pc:spChg chg="add">
            <ac:chgData name="Yidi Geng" userId="6750ea30-ddf2-446b-8a20-efe36586ef7e" providerId="ADAL" clId="{0861C485-EC91-0144-9765-F92C4D04FD60}" dt="2023-03-28T20:05:17.313" v="47"/>
            <ac:spMkLst>
              <pc:docMk/>
              <pc:sldMasterMk cId="3463193866" sldId="2147483665"/>
              <pc:sldLayoutMk cId="740397195" sldId="2147483667"/>
              <ac:spMk id="7" creationId="{FDE6FABD-5FBA-C293-0830-FC43931A4D7F}"/>
            </ac:spMkLst>
          </pc:spChg>
          <pc:grpChg chg="add">
            <ac:chgData name="Yidi Geng" userId="6750ea30-ddf2-446b-8a20-efe36586ef7e" providerId="ADAL" clId="{0861C485-EC91-0144-9765-F92C4D04FD60}" dt="2023-03-28T20:05:17.313" v="47"/>
            <ac:grpSpMkLst>
              <pc:docMk/>
              <pc:sldMasterMk cId="3463193866" sldId="2147483665"/>
              <pc:sldLayoutMk cId="740397195" sldId="2147483667"/>
              <ac:grpSpMk id="8" creationId="{CE8F1582-07D8-1142-7D4B-8CC84B120BEF}"/>
            </ac:grpSpMkLst>
          </pc:grpChg>
          <pc:cxnChg chg="add">
            <ac:chgData name="Yidi Geng" userId="6750ea30-ddf2-446b-8a20-efe36586ef7e" providerId="ADAL" clId="{0861C485-EC91-0144-9765-F92C4D04FD60}" dt="2023-03-28T20:05:17.313" v="47"/>
            <ac:cxnSpMkLst>
              <pc:docMk/>
              <pc:sldMasterMk cId="3463193866" sldId="2147483665"/>
              <pc:sldLayoutMk cId="740397195" sldId="2147483667"/>
              <ac:cxnSpMk id="12" creationId="{56284042-61C1-CF3A-6594-B9B9DAA41E75}"/>
            </ac:cxnSpMkLst>
          </pc:cxnChg>
        </pc:sldLayoutChg>
        <pc:sldLayoutChg chg="delSp">
          <pc:chgData name="Yidi Geng" userId="6750ea30-ddf2-446b-8a20-efe36586ef7e" providerId="ADAL" clId="{0861C485-EC91-0144-9765-F92C4D04FD60}" dt="2023-03-28T20:05:17.313" v="47"/>
          <pc:sldLayoutMkLst>
            <pc:docMk/>
            <pc:sldMasterMk cId="3463193866" sldId="2147483665"/>
            <pc:sldLayoutMk cId="2093165358" sldId="2147483679"/>
          </pc:sldLayoutMkLst>
          <pc:spChg chg="del">
            <ac:chgData name="Yidi Geng" userId="6750ea30-ddf2-446b-8a20-efe36586ef7e" providerId="ADAL" clId="{0861C485-EC91-0144-9765-F92C4D04FD60}" dt="2023-03-28T20:05:17.313" v="47"/>
            <ac:spMkLst>
              <pc:docMk/>
              <pc:sldMasterMk cId="3463193866" sldId="2147483665"/>
              <pc:sldLayoutMk cId="2093165358" sldId="2147483679"/>
              <ac:spMk id="36" creationId="{00000000-0000-0000-0000-000000000000}"/>
            </ac:spMkLst>
          </pc:spChg>
        </pc:sldLayoutChg>
      </pc:sldMasterChg>
      <pc:sldMasterChg chg="modSldLayout">
        <pc:chgData name="Yidi Geng" userId="6750ea30-ddf2-446b-8a20-efe36586ef7e" providerId="ADAL" clId="{0861C485-EC91-0144-9765-F92C4D04FD60}" dt="2023-03-28T20:05:19.603" v="49"/>
        <pc:sldMasterMkLst>
          <pc:docMk/>
          <pc:sldMasterMk cId="883156112" sldId="2147483683"/>
        </pc:sldMasterMkLst>
        <pc:sldLayoutChg chg="addSp">
          <pc:chgData name="Yidi Geng" userId="6750ea30-ddf2-446b-8a20-efe36586ef7e" providerId="ADAL" clId="{0861C485-EC91-0144-9765-F92C4D04FD60}" dt="2023-03-28T20:05:19.603" v="49"/>
          <pc:sldLayoutMkLst>
            <pc:docMk/>
            <pc:sldMasterMk cId="883156112" sldId="2147483683"/>
            <pc:sldLayoutMk cId="3647235762" sldId="2147483685"/>
          </pc:sldLayoutMkLst>
          <pc:spChg chg="add">
            <ac:chgData name="Yidi Geng" userId="6750ea30-ddf2-446b-8a20-efe36586ef7e" providerId="ADAL" clId="{0861C485-EC91-0144-9765-F92C4D04FD60}" dt="2023-03-28T20:05:19.603" v="49"/>
            <ac:spMkLst>
              <pc:docMk/>
              <pc:sldMasterMk cId="883156112" sldId="2147483683"/>
              <pc:sldLayoutMk cId="3647235762" sldId="2147483685"/>
              <ac:spMk id="7" creationId="{6C016D94-5D48-0159-18E9-6F02D17939B2}"/>
            </ac:spMkLst>
          </pc:spChg>
          <pc:grpChg chg="add">
            <ac:chgData name="Yidi Geng" userId="6750ea30-ddf2-446b-8a20-efe36586ef7e" providerId="ADAL" clId="{0861C485-EC91-0144-9765-F92C4D04FD60}" dt="2023-03-28T20:05:19.603" v="49"/>
            <ac:grpSpMkLst>
              <pc:docMk/>
              <pc:sldMasterMk cId="883156112" sldId="2147483683"/>
              <pc:sldLayoutMk cId="3647235762" sldId="2147483685"/>
              <ac:grpSpMk id="8" creationId="{6B59C410-D232-9BE1-B2CA-E3972C8EA8AE}"/>
            </ac:grpSpMkLst>
          </pc:grpChg>
          <pc:cxnChg chg="add">
            <ac:chgData name="Yidi Geng" userId="6750ea30-ddf2-446b-8a20-efe36586ef7e" providerId="ADAL" clId="{0861C485-EC91-0144-9765-F92C4D04FD60}" dt="2023-03-28T20:05:19.603" v="49"/>
            <ac:cxnSpMkLst>
              <pc:docMk/>
              <pc:sldMasterMk cId="883156112" sldId="2147483683"/>
              <pc:sldLayoutMk cId="3647235762" sldId="2147483685"/>
              <ac:cxnSpMk id="12" creationId="{B857DE20-CAAA-D67A-F011-1BCECC03BCB5}"/>
            </ac:cxnSpMkLst>
          </pc:cxnChg>
        </pc:sldLayoutChg>
      </pc:sldMasterChg>
    </pc:docChg>
  </pc:docChgLst>
  <pc:docChgLst>
    <pc:chgData name="Ria Bandyopadhyay" userId="S::bandyor@mcmaster.ca::307f8e38-225d-43df-8c30-05a033a2444e" providerId="AD" clId="Web-{0B1193F3-96BE-470F-BC89-B939C2CBED90}"/>
    <pc:docChg chg="modSld">
      <pc:chgData name="Ria Bandyopadhyay" userId="S::bandyor@mcmaster.ca::307f8e38-225d-43df-8c30-05a033a2444e" providerId="AD" clId="Web-{0B1193F3-96BE-470F-BC89-B939C2CBED90}" dt="2023-04-03T12:48:29.432" v="12" actId="14100"/>
      <pc:docMkLst>
        <pc:docMk/>
      </pc:docMkLst>
      <pc:sldChg chg="addSp modSp">
        <pc:chgData name="Ria Bandyopadhyay" userId="S::bandyor@mcmaster.ca::307f8e38-225d-43df-8c30-05a033a2444e" providerId="AD" clId="Web-{0B1193F3-96BE-470F-BC89-B939C2CBED90}" dt="2023-04-03T12:48:29.432" v="12" actId="14100"/>
        <pc:sldMkLst>
          <pc:docMk/>
          <pc:sldMk cId="1528508898" sldId="352"/>
        </pc:sldMkLst>
        <pc:spChg chg="mod">
          <ac:chgData name="Ria Bandyopadhyay" userId="S::bandyor@mcmaster.ca::307f8e38-225d-43df-8c30-05a033a2444e" providerId="AD" clId="Web-{0B1193F3-96BE-470F-BC89-B939C2CBED90}" dt="2023-04-03T12:47:13.151" v="4" actId="20577"/>
          <ac:spMkLst>
            <pc:docMk/>
            <pc:sldMk cId="1528508898" sldId="352"/>
            <ac:spMk id="10" creationId="{6F681880-7238-6D34-34F9-F2EEAFF3EBC7}"/>
          </ac:spMkLst>
        </pc:spChg>
        <pc:picChg chg="add mod">
          <ac:chgData name="Ria Bandyopadhyay" userId="S::bandyor@mcmaster.ca::307f8e38-225d-43df-8c30-05a033a2444e" providerId="AD" clId="Web-{0B1193F3-96BE-470F-BC89-B939C2CBED90}" dt="2023-04-03T12:48:29.432" v="12" actId="14100"/>
          <ac:picMkLst>
            <pc:docMk/>
            <pc:sldMk cId="1528508898" sldId="352"/>
            <ac:picMk id="2" creationId="{B4AEEE80-355B-11C6-F925-860E58DF5FA4}"/>
          </ac:picMkLst>
        </pc:picChg>
      </pc:sldChg>
    </pc:docChg>
  </pc:docChgLst>
  <pc:docChgLst>
    <pc:chgData name="Yidi Geng" userId="S::gengy13@mcmaster.ca::6750ea30-ddf2-446b-8a20-efe36586ef7e" providerId="AD" clId="Web-{651F0E8B-E710-4EAD-A9DB-DF7FB7D2739E}"/>
    <pc:docChg chg="modSld">
      <pc:chgData name="Yidi Geng" userId="S::gengy13@mcmaster.ca::6750ea30-ddf2-446b-8a20-efe36586ef7e" providerId="AD" clId="Web-{651F0E8B-E710-4EAD-A9DB-DF7FB7D2739E}" dt="2023-04-02T20:51:52.890" v="16" actId="20577"/>
      <pc:docMkLst>
        <pc:docMk/>
      </pc:docMkLst>
      <pc:sldChg chg="modSp">
        <pc:chgData name="Yidi Geng" userId="S::gengy13@mcmaster.ca::6750ea30-ddf2-446b-8a20-efe36586ef7e" providerId="AD" clId="Web-{651F0E8B-E710-4EAD-A9DB-DF7FB7D2739E}" dt="2023-04-02T20:51:52.890" v="16" actId="20577"/>
        <pc:sldMkLst>
          <pc:docMk/>
          <pc:sldMk cId="0" sldId="336"/>
        </pc:sldMkLst>
        <pc:spChg chg="mod">
          <ac:chgData name="Yidi Geng" userId="S::gengy13@mcmaster.ca::6750ea30-ddf2-446b-8a20-efe36586ef7e" providerId="AD" clId="Web-{651F0E8B-E710-4EAD-A9DB-DF7FB7D2739E}" dt="2023-04-02T20:51:52.890" v="16" actId="20577"/>
          <ac:spMkLst>
            <pc:docMk/>
            <pc:sldMk cId="0" sldId="336"/>
            <ac:spMk id="330" creationId="{00000000-0000-0000-0000-000000000000}"/>
          </ac:spMkLst>
        </pc:spChg>
      </pc:sldChg>
    </pc:docChg>
  </pc:docChgLst>
  <pc:docChgLst>
    <pc:chgData name="Ria Bandyopadhyay" userId="S::bandyor@mcmaster.ca::307f8e38-225d-43df-8c30-05a033a2444e" providerId="AD" clId="Web-{C416D5DB-FE62-4F01-AC52-36C42389CDCC}"/>
    <pc:docChg chg="addSld delSld modSld sldOrd">
      <pc:chgData name="Ria Bandyopadhyay" userId="S::bandyor@mcmaster.ca::307f8e38-225d-43df-8c30-05a033a2444e" providerId="AD" clId="Web-{C416D5DB-FE62-4F01-AC52-36C42389CDCC}" dt="2023-04-01T21:51:18.010" v="444"/>
      <pc:docMkLst>
        <pc:docMk/>
      </pc:docMkLst>
      <pc:sldChg chg="addSp delSp modSp">
        <pc:chgData name="Ria Bandyopadhyay" userId="S::bandyor@mcmaster.ca::307f8e38-225d-43df-8c30-05a033a2444e" providerId="AD" clId="Web-{C416D5DB-FE62-4F01-AC52-36C42389CDCC}" dt="2023-04-01T21:25:55.579" v="90" actId="1076"/>
        <pc:sldMkLst>
          <pc:docMk/>
          <pc:sldMk cId="2734094611" sldId="300"/>
        </pc:sldMkLst>
        <pc:spChg chg="add mod">
          <ac:chgData name="Ria Bandyopadhyay" userId="S::bandyor@mcmaster.ca::307f8e38-225d-43df-8c30-05a033a2444e" providerId="AD" clId="Web-{C416D5DB-FE62-4F01-AC52-36C42389CDCC}" dt="2023-04-01T21:23:45.706" v="35" actId="14100"/>
          <ac:spMkLst>
            <pc:docMk/>
            <pc:sldMk cId="2734094611" sldId="300"/>
            <ac:spMk id="2" creationId="{49BA67C4-36FE-144E-40F8-D1A165985A50}"/>
          </ac:spMkLst>
        </pc:spChg>
        <pc:spChg chg="add del">
          <ac:chgData name="Ria Bandyopadhyay" userId="S::bandyor@mcmaster.ca::307f8e38-225d-43df-8c30-05a033a2444e" providerId="AD" clId="Web-{C416D5DB-FE62-4F01-AC52-36C42389CDCC}" dt="2023-04-01T21:25:17.298" v="82"/>
          <ac:spMkLst>
            <pc:docMk/>
            <pc:sldMk cId="2734094611" sldId="300"/>
            <ac:spMk id="6" creationId="{2C64A8F6-4CAD-7AE6-93F1-99FBE2D4B17C}"/>
          </ac:spMkLst>
        </pc:spChg>
        <pc:spChg chg="mod">
          <ac:chgData name="Ria Bandyopadhyay" userId="S::bandyor@mcmaster.ca::307f8e38-225d-43df-8c30-05a033a2444e" providerId="AD" clId="Web-{C416D5DB-FE62-4F01-AC52-36C42389CDCC}" dt="2023-04-01T21:24:13.065" v="43" actId="20577"/>
          <ac:spMkLst>
            <pc:docMk/>
            <pc:sldMk cId="2734094611" sldId="300"/>
            <ac:spMk id="8" creationId="{BDAB1BA2-3B83-3C0C-2CF1-8280F7B904F8}"/>
          </ac:spMkLst>
        </pc:spChg>
        <pc:spChg chg="add mod">
          <ac:chgData name="Ria Bandyopadhyay" userId="S::bandyor@mcmaster.ca::307f8e38-225d-43df-8c30-05a033a2444e" providerId="AD" clId="Web-{C416D5DB-FE62-4F01-AC52-36C42389CDCC}" dt="2023-04-01T21:24:34.580" v="64" actId="1076"/>
          <ac:spMkLst>
            <pc:docMk/>
            <pc:sldMk cId="2734094611" sldId="300"/>
            <ac:spMk id="12" creationId="{4211258A-1980-E200-E7BE-CD24D7161D16}"/>
          </ac:spMkLst>
        </pc:spChg>
        <pc:spChg chg="add mod">
          <ac:chgData name="Ria Bandyopadhyay" userId="S::bandyor@mcmaster.ca::307f8e38-225d-43df-8c30-05a033a2444e" providerId="AD" clId="Web-{C416D5DB-FE62-4F01-AC52-36C42389CDCC}" dt="2023-04-01T21:25:07.377" v="80" actId="1076"/>
          <ac:spMkLst>
            <pc:docMk/>
            <pc:sldMk cId="2734094611" sldId="300"/>
            <ac:spMk id="13" creationId="{ACB847CF-0E39-737B-4950-82BCFF132C13}"/>
          </ac:spMkLst>
        </pc:spChg>
        <pc:spChg chg="add mod">
          <ac:chgData name="Ria Bandyopadhyay" userId="S::bandyor@mcmaster.ca::307f8e38-225d-43df-8c30-05a033a2444e" providerId="AD" clId="Web-{C416D5DB-FE62-4F01-AC52-36C42389CDCC}" dt="2023-04-01T21:25:28.751" v="84" actId="1076"/>
          <ac:spMkLst>
            <pc:docMk/>
            <pc:sldMk cId="2734094611" sldId="300"/>
            <ac:spMk id="14" creationId="{F421C24E-28DB-4F09-7165-F5E39AD36596}"/>
          </ac:spMkLst>
        </pc:spChg>
        <pc:spChg chg="add mod">
          <ac:chgData name="Ria Bandyopadhyay" userId="S::bandyor@mcmaster.ca::307f8e38-225d-43df-8c30-05a033a2444e" providerId="AD" clId="Web-{C416D5DB-FE62-4F01-AC52-36C42389CDCC}" dt="2023-04-01T21:25:36.626" v="86" actId="1076"/>
          <ac:spMkLst>
            <pc:docMk/>
            <pc:sldMk cId="2734094611" sldId="300"/>
            <ac:spMk id="15" creationId="{DD8CDD12-9857-F168-B856-720EBB814E88}"/>
          </ac:spMkLst>
        </pc:spChg>
        <pc:spChg chg="add mod">
          <ac:chgData name="Ria Bandyopadhyay" userId="S::bandyor@mcmaster.ca::307f8e38-225d-43df-8c30-05a033a2444e" providerId="AD" clId="Web-{C416D5DB-FE62-4F01-AC52-36C42389CDCC}" dt="2023-04-01T21:25:55.579" v="90" actId="1076"/>
          <ac:spMkLst>
            <pc:docMk/>
            <pc:sldMk cId="2734094611" sldId="300"/>
            <ac:spMk id="17" creationId="{A18312AF-965A-7139-7F29-8C5A4CEE1E98}"/>
          </ac:spMkLst>
        </pc:spChg>
        <pc:picChg chg="mod">
          <ac:chgData name="Ria Bandyopadhyay" userId="S::bandyor@mcmaster.ca::307f8e38-225d-43df-8c30-05a033a2444e" providerId="AD" clId="Web-{C416D5DB-FE62-4F01-AC52-36C42389CDCC}" dt="2023-04-01T21:23:23.644" v="25" actId="1076"/>
          <ac:picMkLst>
            <pc:docMk/>
            <pc:sldMk cId="2734094611" sldId="300"/>
            <ac:picMk id="5" creationId="{9D19CD1B-CB92-969F-AA17-AC120D8A58F1}"/>
          </ac:picMkLst>
        </pc:picChg>
        <pc:picChg chg="add del">
          <ac:chgData name="Ria Bandyopadhyay" userId="S::bandyor@mcmaster.ca::307f8e38-225d-43df-8c30-05a033a2444e" providerId="AD" clId="Web-{C416D5DB-FE62-4F01-AC52-36C42389CDCC}" dt="2023-04-01T21:25:44.079" v="88"/>
          <ac:picMkLst>
            <pc:docMk/>
            <pc:sldMk cId="2734094611" sldId="300"/>
            <ac:picMk id="16" creationId="{F644050E-DC46-FB42-35AB-CE4B1378E2DB}"/>
          </ac:picMkLst>
        </pc:picChg>
        <pc:cxnChg chg="mod">
          <ac:chgData name="Ria Bandyopadhyay" userId="S::bandyor@mcmaster.ca::307f8e38-225d-43df-8c30-05a033a2444e" providerId="AD" clId="Web-{C416D5DB-FE62-4F01-AC52-36C42389CDCC}" dt="2023-04-01T21:23:15.832" v="24" actId="1076"/>
          <ac:cxnSpMkLst>
            <pc:docMk/>
            <pc:sldMk cId="2734094611" sldId="300"/>
            <ac:cxnSpMk id="11" creationId="{EA988720-602B-C4EC-EDBE-24AC2C7EE214}"/>
          </ac:cxnSpMkLst>
        </pc:cxnChg>
      </pc:sldChg>
      <pc:sldChg chg="del">
        <pc:chgData name="Ria Bandyopadhyay" userId="S::bandyor@mcmaster.ca::307f8e38-225d-43df-8c30-05a033a2444e" providerId="AD" clId="Web-{C416D5DB-FE62-4F01-AC52-36C42389CDCC}" dt="2023-04-01T21:47:29.618" v="365"/>
        <pc:sldMkLst>
          <pc:docMk/>
          <pc:sldMk cId="4040765324" sldId="301"/>
        </pc:sldMkLst>
      </pc:sldChg>
      <pc:sldChg chg="mod modShow">
        <pc:chgData name="Ria Bandyopadhyay" userId="S::bandyor@mcmaster.ca::307f8e38-225d-43df-8c30-05a033a2444e" providerId="AD" clId="Web-{C416D5DB-FE62-4F01-AC52-36C42389CDCC}" dt="2023-04-01T21:37:18.709" v="195"/>
        <pc:sldMkLst>
          <pc:docMk/>
          <pc:sldMk cId="1025095081" sldId="302"/>
        </pc:sldMkLst>
      </pc:sldChg>
      <pc:sldChg chg="modSp mod modShow">
        <pc:chgData name="Ria Bandyopadhyay" userId="S::bandyor@mcmaster.ca::307f8e38-225d-43df-8c30-05a033a2444e" providerId="AD" clId="Web-{C416D5DB-FE62-4F01-AC52-36C42389CDCC}" dt="2023-04-01T21:51:18.010" v="444"/>
        <pc:sldMkLst>
          <pc:docMk/>
          <pc:sldMk cId="485220119" sldId="309"/>
        </pc:sldMkLst>
        <pc:spChg chg="mod">
          <ac:chgData name="Ria Bandyopadhyay" userId="S::bandyor@mcmaster.ca::307f8e38-225d-43df-8c30-05a033a2444e" providerId="AD" clId="Web-{C416D5DB-FE62-4F01-AC52-36C42389CDCC}" dt="2023-04-01T21:17:47.790" v="1" actId="14100"/>
          <ac:spMkLst>
            <pc:docMk/>
            <pc:sldMk cId="485220119" sldId="309"/>
            <ac:spMk id="2" creationId="{871E46C9-A669-36CD-42A1-0A0237EB0980}"/>
          </ac:spMkLst>
        </pc:spChg>
      </pc:sldChg>
      <pc:sldChg chg="add del ord replId">
        <pc:chgData name="Ria Bandyopadhyay" userId="S::bandyor@mcmaster.ca::307f8e38-225d-43df-8c30-05a033a2444e" providerId="AD" clId="Web-{C416D5DB-FE62-4F01-AC52-36C42389CDCC}" dt="2023-04-01T21:26:58.093" v="93"/>
        <pc:sldMkLst>
          <pc:docMk/>
          <pc:sldMk cId="1598428590" sldId="330"/>
        </pc:sldMkLst>
      </pc:sldChg>
      <pc:sldChg chg="addSp delSp modSp add ord replId">
        <pc:chgData name="Ria Bandyopadhyay" userId="S::bandyor@mcmaster.ca::307f8e38-225d-43df-8c30-05a033a2444e" providerId="AD" clId="Web-{C416D5DB-FE62-4F01-AC52-36C42389CDCC}" dt="2023-04-01T21:37:07.553" v="194"/>
        <pc:sldMkLst>
          <pc:docMk/>
          <pc:sldMk cId="2573047928" sldId="330"/>
        </pc:sldMkLst>
        <pc:spChg chg="mod">
          <ac:chgData name="Ria Bandyopadhyay" userId="S::bandyor@mcmaster.ca::307f8e38-225d-43df-8c30-05a033a2444e" providerId="AD" clId="Web-{C416D5DB-FE62-4F01-AC52-36C42389CDCC}" dt="2023-04-01T21:28:12.373" v="115" actId="20577"/>
          <ac:spMkLst>
            <pc:docMk/>
            <pc:sldMk cId="2573047928" sldId="330"/>
            <ac:spMk id="3" creationId="{BC280684-A00B-89A3-4561-4B44776587A9}"/>
          </ac:spMkLst>
        </pc:spChg>
        <pc:spChg chg="mod">
          <ac:chgData name="Ria Bandyopadhyay" userId="S::bandyor@mcmaster.ca::307f8e38-225d-43df-8c30-05a033a2444e" providerId="AD" clId="Web-{C416D5DB-FE62-4F01-AC52-36C42389CDCC}" dt="2023-04-01T21:28:29.076" v="116" actId="20577"/>
          <ac:spMkLst>
            <pc:docMk/>
            <pc:sldMk cId="2573047928" sldId="330"/>
            <ac:spMk id="4" creationId="{9F8FA6D9-746C-1F60-C1B7-92118A1144BD}"/>
          </ac:spMkLst>
        </pc:spChg>
        <pc:spChg chg="mod">
          <ac:chgData name="Ria Bandyopadhyay" userId="S::bandyor@mcmaster.ca::307f8e38-225d-43df-8c30-05a033a2444e" providerId="AD" clId="Web-{C416D5DB-FE62-4F01-AC52-36C42389CDCC}" dt="2023-04-01T21:28:45.154" v="118" actId="20577"/>
          <ac:spMkLst>
            <pc:docMk/>
            <pc:sldMk cId="2573047928" sldId="330"/>
            <ac:spMk id="5" creationId="{DA0EEF19-AEAA-4B40-666A-ED62320DE066}"/>
          </ac:spMkLst>
        </pc:spChg>
        <pc:grpChg chg="add del mod">
          <ac:chgData name="Ria Bandyopadhyay" userId="S::bandyor@mcmaster.ca::307f8e38-225d-43df-8c30-05a033a2444e" providerId="AD" clId="Web-{C416D5DB-FE62-4F01-AC52-36C42389CDCC}" dt="2023-04-01T21:33:42.943" v="155" actId="14100"/>
          <ac:grpSpMkLst>
            <pc:docMk/>
            <pc:sldMk cId="2573047928" sldId="330"/>
            <ac:grpSpMk id="15" creationId="{C8A55384-A626-F849-1C76-74E2CFB857C3}"/>
          </ac:grpSpMkLst>
        </pc:grpChg>
        <pc:grpChg chg="del">
          <ac:chgData name="Ria Bandyopadhyay" userId="S::bandyor@mcmaster.ca::307f8e38-225d-43df-8c30-05a033a2444e" providerId="AD" clId="Web-{C416D5DB-FE62-4F01-AC52-36C42389CDCC}" dt="2023-04-01T21:28:51.091" v="119"/>
          <ac:grpSpMkLst>
            <pc:docMk/>
            <pc:sldMk cId="2573047928" sldId="330"/>
            <ac:grpSpMk id="14343" creationId="{3B298118-E4F4-9BEE-0770-B321C83F1326}"/>
          </ac:grpSpMkLst>
        </pc:grpChg>
        <pc:graphicFrameChg chg="mod modGraphic">
          <ac:chgData name="Ria Bandyopadhyay" userId="S::bandyor@mcmaster.ca::307f8e38-225d-43df-8c30-05a033a2444e" providerId="AD" clId="Web-{C416D5DB-FE62-4F01-AC52-36C42389CDCC}" dt="2023-04-01T21:37:07.553" v="194"/>
          <ac:graphicFrameMkLst>
            <pc:docMk/>
            <pc:sldMk cId="2573047928" sldId="330"/>
            <ac:graphicFrameMk id="14" creationId="{F750B8BA-00AD-9849-70F2-18FE63A38DDB}"/>
          </ac:graphicFrameMkLst>
        </pc:graphicFrameChg>
        <pc:picChg chg="add mod">
          <ac:chgData name="Ria Bandyopadhyay" userId="S::bandyor@mcmaster.ca::307f8e38-225d-43df-8c30-05a033a2444e" providerId="AD" clId="Web-{C416D5DB-FE62-4F01-AC52-36C42389CDCC}" dt="2023-04-01T21:33:49.521" v="157" actId="14100"/>
          <ac:picMkLst>
            <pc:docMk/>
            <pc:sldMk cId="2573047928" sldId="330"/>
            <ac:picMk id="6" creationId="{EA5A0FB8-205A-C619-FADD-B43EE8CACFBF}"/>
          </ac:picMkLst>
        </pc:picChg>
        <pc:picChg chg="del">
          <ac:chgData name="Ria Bandyopadhyay" userId="S::bandyor@mcmaster.ca::307f8e38-225d-43df-8c30-05a033a2444e" providerId="AD" clId="Web-{C416D5DB-FE62-4F01-AC52-36C42389CDCC}" dt="2023-04-01T21:27:52.951" v="101"/>
          <ac:picMkLst>
            <pc:docMk/>
            <pc:sldMk cId="2573047928" sldId="330"/>
            <ac:picMk id="8" creationId="{1590DF85-4F91-2EDC-033F-9974CC10BEC7}"/>
          </ac:picMkLst>
        </pc:picChg>
        <pc:picChg chg="del">
          <ac:chgData name="Ria Bandyopadhyay" userId="S::bandyor@mcmaster.ca::307f8e38-225d-43df-8c30-05a033a2444e" providerId="AD" clId="Web-{C416D5DB-FE62-4F01-AC52-36C42389CDCC}" dt="2023-04-01T21:27:56.467" v="102"/>
          <ac:picMkLst>
            <pc:docMk/>
            <pc:sldMk cId="2573047928" sldId="330"/>
            <ac:picMk id="10" creationId="{F14C2C6F-D374-7B44-69AA-D78C0172FF3C}"/>
          </ac:picMkLst>
        </pc:picChg>
        <pc:picChg chg="del">
          <ac:chgData name="Ria Bandyopadhyay" userId="S::bandyor@mcmaster.ca::307f8e38-225d-43df-8c30-05a033a2444e" providerId="AD" clId="Web-{C416D5DB-FE62-4F01-AC52-36C42389CDCC}" dt="2023-04-01T21:27:49.030" v="100"/>
          <ac:picMkLst>
            <pc:docMk/>
            <pc:sldMk cId="2573047928" sldId="330"/>
            <ac:picMk id="15364" creationId="{44C00E42-8C56-C28B-ED05-720ED3E12105}"/>
          </ac:picMkLst>
        </pc:picChg>
        <pc:picChg chg="del">
          <ac:chgData name="Ria Bandyopadhyay" userId="S::bandyor@mcmaster.ca::307f8e38-225d-43df-8c30-05a033a2444e" providerId="AD" clId="Web-{C416D5DB-FE62-4F01-AC52-36C42389CDCC}" dt="2023-04-01T21:27:45.217" v="99"/>
          <ac:picMkLst>
            <pc:docMk/>
            <pc:sldMk cId="2573047928" sldId="330"/>
            <ac:picMk id="15366" creationId="{30B5C41F-0BE3-E408-45A3-C868EB51386A}"/>
          </ac:picMkLst>
        </pc:picChg>
        <pc:picChg chg="del">
          <ac:chgData name="Ria Bandyopadhyay" userId="S::bandyor@mcmaster.ca::307f8e38-225d-43df-8c30-05a033a2444e" providerId="AD" clId="Web-{C416D5DB-FE62-4F01-AC52-36C42389CDCC}" dt="2023-04-01T21:28:00.076" v="103"/>
          <ac:picMkLst>
            <pc:docMk/>
            <pc:sldMk cId="2573047928" sldId="330"/>
            <ac:picMk id="15368" creationId="{D9F784B1-7F27-1AD3-3210-663FBD7441D6}"/>
          </ac:picMkLst>
        </pc:picChg>
        <pc:picChg chg="del">
          <ac:chgData name="Ria Bandyopadhyay" userId="S::bandyor@mcmaster.ca::307f8e38-225d-43df-8c30-05a033a2444e" providerId="AD" clId="Web-{C416D5DB-FE62-4F01-AC52-36C42389CDCC}" dt="2023-04-01T21:27:37.702" v="96"/>
          <ac:picMkLst>
            <pc:docMk/>
            <pc:sldMk cId="2573047928" sldId="330"/>
            <ac:picMk id="15370" creationId="{EDD0A057-194E-6EBE-1A9D-D3F6093030D1}"/>
          </ac:picMkLst>
        </pc:picChg>
        <pc:cxnChg chg="del mod">
          <ac:chgData name="Ria Bandyopadhyay" userId="S::bandyor@mcmaster.ca::307f8e38-225d-43df-8c30-05a033a2444e" providerId="AD" clId="Web-{C416D5DB-FE62-4F01-AC52-36C42389CDCC}" dt="2023-04-01T21:28:57.747" v="120"/>
          <ac:cxnSpMkLst>
            <pc:docMk/>
            <pc:sldMk cId="2573047928" sldId="330"/>
            <ac:cxnSpMk id="14337" creationId="{54DA5C2F-47C3-6AD7-99F4-0DC3CCC93887}"/>
          </ac:cxnSpMkLst>
        </pc:cxnChg>
        <pc:cxnChg chg="del mod">
          <ac:chgData name="Ria Bandyopadhyay" userId="S::bandyor@mcmaster.ca::307f8e38-225d-43df-8c30-05a033a2444e" providerId="AD" clId="Web-{C416D5DB-FE62-4F01-AC52-36C42389CDCC}" dt="2023-04-01T21:29:54.887" v="128"/>
          <ac:cxnSpMkLst>
            <pc:docMk/>
            <pc:sldMk cId="2573047928" sldId="330"/>
            <ac:cxnSpMk id="14341" creationId="{0111E41B-28A3-976F-9FCA-3E4624FCC7A6}"/>
          </ac:cxnSpMkLst>
        </pc:cxnChg>
      </pc:sldChg>
      <pc:sldChg chg="add del ord replId">
        <pc:chgData name="Ria Bandyopadhyay" userId="S::bandyor@mcmaster.ca::307f8e38-225d-43df-8c30-05a033a2444e" providerId="AD" clId="Web-{C416D5DB-FE62-4F01-AC52-36C42389CDCC}" dt="2023-04-01T21:43:07.273" v="293"/>
        <pc:sldMkLst>
          <pc:docMk/>
          <pc:sldMk cId="558429397" sldId="331"/>
        </pc:sldMkLst>
      </pc:sldChg>
      <pc:sldChg chg="modSp add del ord replId">
        <pc:chgData name="Ria Bandyopadhyay" userId="S::bandyor@mcmaster.ca::307f8e38-225d-43df-8c30-05a033a2444e" providerId="AD" clId="Web-{C416D5DB-FE62-4F01-AC52-36C42389CDCC}" dt="2023-04-01T21:40:01.507" v="236"/>
        <pc:sldMkLst>
          <pc:docMk/>
          <pc:sldMk cId="2123304962" sldId="331"/>
        </pc:sldMkLst>
        <pc:spChg chg="mod">
          <ac:chgData name="Ria Bandyopadhyay" userId="S::bandyor@mcmaster.ca::307f8e38-225d-43df-8c30-05a033a2444e" providerId="AD" clId="Web-{C416D5DB-FE62-4F01-AC52-36C42389CDCC}" dt="2023-04-01T21:38:17.944" v="215" actId="20577"/>
          <ac:spMkLst>
            <pc:docMk/>
            <pc:sldMk cId="2123304962" sldId="331"/>
            <ac:spMk id="4" creationId="{7BDF90C4-F183-4F87-48D2-53E9941079C5}"/>
          </ac:spMkLst>
        </pc:spChg>
        <pc:spChg chg="mod">
          <ac:chgData name="Ria Bandyopadhyay" userId="S::bandyor@mcmaster.ca::307f8e38-225d-43df-8c30-05a033a2444e" providerId="AD" clId="Web-{C416D5DB-FE62-4F01-AC52-36C42389CDCC}" dt="2023-04-01T21:38:07.303" v="207" actId="20577"/>
          <ac:spMkLst>
            <pc:docMk/>
            <pc:sldMk cId="2123304962" sldId="331"/>
            <ac:spMk id="5" creationId="{4656D4F1-3268-8D62-7034-1C5DEC4C7C14}"/>
          </ac:spMkLst>
        </pc:spChg>
        <pc:graphicFrameChg chg="mod modGraphic">
          <ac:chgData name="Ria Bandyopadhyay" userId="S::bandyor@mcmaster.ca::307f8e38-225d-43df-8c30-05a033a2444e" providerId="AD" clId="Web-{C416D5DB-FE62-4F01-AC52-36C42389CDCC}" dt="2023-04-01T21:39:59.616" v="235" actId="20577"/>
          <ac:graphicFrameMkLst>
            <pc:docMk/>
            <pc:sldMk cId="2123304962" sldId="331"/>
            <ac:graphicFrameMk id="2" creationId="{65DCF8EC-D9E9-8325-A4E2-353D9087EA14}"/>
          </ac:graphicFrameMkLst>
        </pc:graphicFrameChg>
      </pc:sldChg>
      <pc:sldChg chg="addSp delSp modSp add replId">
        <pc:chgData name="Ria Bandyopadhyay" userId="S::bandyor@mcmaster.ca::307f8e38-225d-43df-8c30-05a033a2444e" providerId="AD" clId="Web-{C416D5DB-FE62-4F01-AC52-36C42389CDCC}" dt="2023-04-01T21:51:11.854" v="443" actId="14100"/>
        <pc:sldMkLst>
          <pc:docMk/>
          <pc:sldMk cId="1137724227" sldId="332"/>
        </pc:sldMkLst>
        <pc:spChg chg="del mod">
          <ac:chgData name="Ria Bandyopadhyay" userId="S::bandyor@mcmaster.ca::307f8e38-225d-43df-8c30-05a033a2444e" providerId="AD" clId="Web-{C416D5DB-FE62-4F01-AC52-36C42389CDCC}" dt="2023-04-01T21:41:46.804" v="249"/>
          <ac:spMkLst>
            <pc:docMk/>
            <pc:sldMk cId="1137724227" sldId="332"/>
            <ac:spMk id="2" creationId="{871E46C9-A669-36CD-42A1-0A0237EB0980}"/>
          </ac:spMkLst>
        </pc:spChg>
        <pc:spChg chg="add mod">
          <ac:chgData name="Ria Bandyopadhyay" userId="S::bandyor@mcmaster.ca::307f8e38-225d-43df-8c30-05a033a2444e" providerId="AD" clId="Web-{C416D5DB-FE62-4F01-AC52-36C42389CDCC}" dt="2023-04-01T21:50:52.557" v="437" actId="20577"/>
          <ac:spMkLst>
            <pc:docMk/>
            <pc:sldMk cId="1137724227" sldId="332"/>
            <ac:spMk id="5" creationId="{8172FE59-356C-128B-7450-7D0465B59A57}"/>
          </ac:spMkLst>
        </pc:spChg>
        <pc:spChg chg="add del mod">
          <ac:chgData name="Ria Bandyopadhyay" userId="S::bandyor@mcmaster.ca::307f8e38-225d-43df-8c30-05a033a2444e" providerId="AD" clId="Web-{C416D5DB-FE62-4F01-AC52-36C42389CDCC}" dt="2023-04-01T21:44:47.383" v="313"/>
          <ac:spMkLst>
            <pc:docMk/>
            <pc:sldMk cId="1137724227" sldId="332"/>
            <ac:spMk id="7" creationId="{C385A464-2792-D435-915B-AC6A4C49EA83}"/>
          </ac:spMkLst>
        </pc:spChg>
        <pc:spChg chg="add del mod">
          <ac:chgData name="Ria Bandyopadhyay" userId="S::bandyor@mcmaster.ca::307f8e38-225d-43df-8c30-05a033a2444e" providerId="AD" clId="Web-{C416D5DB-FE62-4F01-AC52-36C42389CDCC}" dt="2023-04-01T21:44:59.055" v="317"/>
          <ac:spMkLst>
            <pc:docMk/>
            <pc:sldMk cId="1137724227" sldId="332"/>
            <ac:spMk id="8" creationId="{2120C3A9-0568-417C-186F-96DB79E3EAD4}"/>
          </ac:spMkLst>
        </pc:spChg>
        <pc:spChg chg="add mod">
          <ac:chgData name="Ria Bandyopadhyay" userId="S::bandyor@mcmaster.ca::307f8e38-225d-43df-8c30-05a033a2444e" providerId="AD" clId="Web-{C416D5DB-FE62-4F01-AC52-36C42389CDCC}" dt="2023-04-01T21:51:11.854" v="443" actId="14100"/>
          <ac:spMkLst>
            <pc:docMk/>
            <pc:sldMk cId="1137724227" sldId="332"/>
            <ac:spMk id="9" creationId="{20133699-5EC0-4002-53D8-64AA410AEB84}"/>
          </ac:spMkLst>
        </pc:spChg>
      </pc:sldChg>
      <pc:sldChg chg="modSp add replId">
        <pc:chgData name="Ria Bandyopadhyay" userId="S::bandyor@mcmaster.ca::307f8e38-225d-43df-8c30-05a033a2444e" providerId="AD" clId="Web-{C416D5DB-FE62-4F01-AC52-36C42389CDCC}" dt="2023-04-01T21:50:36.900" v="434" actId="20577"/>
        <pc:sldMkLst>
          <pc:docMk/>
          <pc:sldMk cId="479490710" sldId="333"/>
        </pc:sldMkLst>
        <pc:spChg chg="mod">
          <ac:chgData name="Ria Bandyopadhyay" userId="S::bandyor@mcmaster.ca::307f8e38-225d-43df-8c30-05a033a2444e" providerId="AD" clId="Web-{C416D5DB-FE62-4F01-AC52-36C42389CDCC}" dt="2023-04-01T21:50:36.900" v="434" actId="20577"/>
          <ac:spMkLst>
            <pc:docMk/>
            <pc:sldMk cId="479490710" sldId="333"/>
            <ac:spMk id="5" creationId="{8172FE59-356C-128B-7450-7D0465B59A57}"/>
          </ac:spMkLst>
        </pc:spChg>
        <pc:spChg chg="mod">
          <ac:chgData name="Ria Bandyopadhyay" userId="S::bandyor@mcmaster.ca::307f8e38-225d-43df-8c30-05a033a2444e" providerId="AD" clId="Web-{C416D5DB-FE62-4F01-AC52-36C42389CDCC}" dt="2023-04-01T21:50:28.682" v="431" actId="14100"/>
          <ac:spMkLst>
            <pc:docMk/>
            <pc:sldMk cId="479490710" sldId="333"/>
            <ac:spMk id="9" creationId="{20133699-5EC0-4002-53D8-64AA410AEB84}"/>
          </ac:spMkLst>
        </pc:spChg>
      </pc:sldChg>
    </pc:docChg>
  </pc:docChgLst>
  <pc:docChgLst>
    <pc:chgData name="Hamza Khan" userId="62cdde8f-8f97-449d-af84-974134ed4d03" providerId="ADAL" clId="{1759B02E-77ED-3048-BD52-CB2B7CF28A89}"/>
    <pc:docChg chg="undo custSel addSld delSld modSld sldOrd">
      <pc:chgData name="Hamza Khan" userId="62cdde8f-8f97-449d-af84-974134ed4d03" providerId="ADAL" clId="{1759B02E-77ED-3048-BD52-CB2B7CF28A89}" dt="2023-04-03T13:05:40.210" v="4886" actId="14100"/>
      <pc:docMkLst>
        <pc:docMk/>
      </pc:docMkLst>
      <pc:sldChg chg="modSp mod">
        <pc:chgData name="Hamza Khan" userId="62cdde8f-8f97-449d-af84-974134ed4d03" providerId="ADAL" clId="{1759B02E-77ED-3048-BD52-CB2B7CF28A89}" dt="2023-04-03T00:35:12.874" v="4328" actId="27636"/>
        <pc:sldMkLst>
          <pc:docMk/>
          <pc:sldMk cId="3560287653" sldId="256"/>
        </pc:sldMkLst>
        <pc:spChg chg="mod">
          <ac:chgData name="Hamza Khan" userId="62cdde8f-8f97-449d-af84-974134ed4d03" providerId="ADAL" clId="{1759B02E-77ED-3048-BD52-CB2B7CF28A89}" dt="2023-04-03T00:35:12.874" v="4328" actId="27636"/>
          <ac:spMkLst>
            <pc:docMk/>
            <pc:sldMk cId="3560287653" sldId="256"/>
            <ac:spMk id="2" creationId="{CCA905C4-BD8A-E85C-9F55-F4EAB29DC08F}"/>
          </ac:spMkLst>
        </pc:spChg>
      </pc:sldChg>
      <pc:sldChg chg="modSp mod">
        <pc:chgData name="Hamza Khan" userId="62cdde8f-8f97-449d-af84-974134ed4d03" providerId="ADAL" clId="{1759B02E-77ED-3048-BD52-CB2B7CF28A89}" dt="2023-04-02T00:35:23.375" v="4325" actId="1076"/>
        <pc:sldMkLst>
          <pc:docMk/>
          <pc:sldMk cId="3002642040" sldId="257"/>
        </pc:sldMkLst>
        <pc:spChg chg="mod">
          <ac:chgData name="Hamza Khan" userId="62cdde8f-8f97-449d-af84-974134ed4d03" providerId="ADAL" clId="{1759B02E-77ED-3048-BD52-CB2B7CF28A89}" dt="2023-04-02T00:34:04.635" v="4201" actId="20577"/>
          <ac:spMkLst>
            <pc:docMk/>
            <pc:sldMk cId="3002642040" sldId="257"/>
            <ac:spMk id="5" creationId="{D0E1BFCD-D8A8-F390-0FC1-68CD9138EE05}"/>
          </ac:spMkLst>
        </pc:spChg>
        <pc:spChg chg="mod">
          <ac:chgData name="Hamza Khan" userId="62cdde8f-8f97-449d-af84-974134ed4d03" providerId="ADAL" clId="{1759B02E-77ED-3048-BD52-CB2B7CF28A89}" dt="2023-04-02T00:34:47.499" v="4291" actId="20577"/>
          <ac:spMkLst>
            <pc:docMk/>
            <pc:sldMk cId="3002642040" sldId="257"/>
            <ac:spMk id="14" creationId="{F98EE601-3D38-E20E-A55B-3FF12E47F6A2}"/>
          </ac:spMkLst>
        </pc:spChg>
        <pc:spChg chg="mod">
          <ac:chgData name="Hamza Khan" userId="62cdde8f-8f97-449d-af84-974134ed4d03" providerId="ADAL" clId="{1759B02E-77ED-3048-BD52-CB2B7CF28A89}" dt="2023-04-02T00:34:44.373" v="4289" actId="20577"/>
          <ac:spMkLst>
            <pc:docMk/>
            <pc:sldMk cId="3002642040" sldId="257"/>
            <ac:spMk id="15" creationId="{65F09EA8-A4F6-FFB9-4487-BA6F2C3BE690}"/>
          </ac:spMkLst>
        </pc:spChg>
        <pc:spChg chg="mod">
          <ac:chgData name="Hamza Khan" userId="62cdde8f-8f97-449d-af84-974134ed4d03" providerId="ADAL" clId="{1759B02E-77ED-3048-BD52-CB2B7CF28A89}" dt="2023-04-02T00:34:14.494" v="4216" actId="20577"/>
          <ac:spMkLst>
            <pc:docMk/>
            <pc:sldMk cId="3002642040" sldId="257"/>
            <ac:spMk id="17" creationId="{99434169-05F3-0A40-C940-0B16A4CC8434}"/>
          </ac:spMkLst>
        </pc:spChg>
        <pc:spChg chg="mod">
          <ac:chgData name="Hamza Khan" userId="62cdde8f-8f97-449d-af84-974134ed4d03" providerId="ADAL" clId="{1759B02E-77ED-3048-BD52-CB2B7CF28A89}" dt="2023-04-02T00:34:11.493" v="4210" actId="20577"/>
          <ac:spMkLst>
            <pc:docMk/>
            <pc:sldMk cId="3002642040" sldId="257"/>
            <ac:spMk id="18" creationId="{90203AC8-961A-A884-EB5B-116EE4DF7F0C}"/>
          </ac:spMkLst>
        </pc:spChg>
        <pc:spChg chg="mod">
          <ac:chgData name="Hamza Khan" userId="62cdde8f-8f97-449d-af84-974134ed4d03" providerId="ADAL" clId="{1759B02E-77ED-3048-BD52-CB2B7CF28A89}" dt="2023-04-02T00:34:53.404" v="4293" actId="20577"/>
          <ac:spMkLst>
            <pc:docMk/>
            <pc:sldMk cId="3002642040" sldId="257"/>
            <ac:spMk id="20" creationId="{D109BC8F-4F5F-8883-8A74-91EAD8ECFF9A}"/>
          </ac:spMkLst>
        </pc:spChg>
        <pc:spChg chg="mod">
          <ac:chgData name="Hamza Khan" userId="62cdde8f-8f97-449d-af84-974134ed4d03" providerId="ADAL" clId="{1759B02E-77ED-3048-BD52-CB2B7CF28A89}" dt="2023-04-02T00:34:58.439" v="4311" actId="20577"/>
          <ac:spMkLst>
            <pc:docMk/>
            <pc:sldMk cId="3002642040" sldId="257"/>
            <ac:spMk id="21" creationId="{763F636C-46AA-4312-6C9A-AD17F4FDE72C}"/>
          </ac:spMkLst>
        </pc:spChg>
        <pc:spChg chg="mod">
          <ac:chgData name="Hamza Khan" userId="62cdde8f-8f97-449d-af84-974134ed4d03" providerId="ADAL" clId="{1759B02E-77ED-3048-BD52-CB2B7CF28A89}" dt="2023-04-02T00:34:37.666" v="4275" actId="20577"/>
          <ac:spMkLst>
            <pc:docMk/>
            <pc:sldMk cId="3002642040" sldId="257"/>
            <ac:spMk id="23" creationId="{313392B9-9DC4-B9B8-8337-97197ACD8BEB}"/>
          </ac:spMkLst>
        </pc:spChg>
        <pc:spChg chg="mod">
          <ac:chgData name="Hamza Khan" userId="62cdde8f-8f97-449d-af84-974134ed4d03" providerId="ADAL" clId="{1759B02E-77ED-3048-BD52-CB2B7CF28A89}" dt="2023-04-02T00:34:35.754" v="4273" actId="20577"/>
          <ac:spMkLst>
            <pc:docMk/>
            <pc:sldMk cId="3002642040" sldId="257"/>
            <ac:spMk id="24" creationId="{3DE5E29E-9C10-1BAB-0F34-3513BC450ACA}"/>
          </ac:spMkLst>
        </pc:spChg>
        <pc:spChg chg="mod">
          <ac:chgData name="Hamza Khan" userId="62cdde8f-8f97-449d-af84-974134ed4d03" providerId="ADAL" clId="{1759B02E-77ED-3048-BD52-CB2B7CF28A89}" dt="2023-04-02T00:35:02.812" v="4313" actId="20577"/>
          <ac:spMkLst>
            <pc:docMk/>
            <pc:sldMk cId="3002642040" sldId="257"/>
            <ac:spMk id="26" creationId="{14929CA8-7E77-245F-98CF-A49E448DE373}"/>
          </ac:spMkLst>
        </pc:spChg>
        <pc:spChg chg="mod">
          <ac:chgData name="Hamza Khan" userId="62cdde8f-8f97-449d-af84-974134ed4d03" providerId="ADAL" clId="{1759B02E-77ED-3048-BD52-CB2B7CF28A89}" dt="2023-04-02T00:35:15.660" v="4324" actId="20577"/>
          <ac:spMkLst>
            <pc:docMk/>
            <pc:sldMk cId="3002642040" sldId="257"/>
            <ac:spMk id="27" creationId="{AD7D8049-D0E7-6133-61ED-5692BC85D844}"/>
          </ac:spMkLst>
        </pc:spChg>
        <pc:grpChg chg="mod">
          <ac:chgData name="Hamza Khan" userId="62cdde8f-8f97-449d-af84-974134ed4d03" providerId="ADAL" clId="{1759B02E-77ED-3048-BD52-CB2B7CF28A89}" dt="2023-04-02T00:35:23.375" v="4325" actId="1076"/>
          <ac:grpSpMkLst>
            <pc:docMk/>
            <pc:sldMk cId="3002642040" sldId="257"/>
            <ac:grpSpMk id="25" creationId="{CBD31159-96DD-42EC-AF3C-96DE38F39917}"/>
          </ac:grpSpMkLst>
        </pc:grpChg>
      </pc:sldChg>
      <pc:sldChg chg="addSp delSp modSp add del mod">
        <pc:chgData name="Hamza Khan" userId="62cdde8f-8f97-449d-af84-974134ed4d03" providerId="ADAL" clId="{1759B02E-77ED-3048-BD52-CB2B7CF28A89}" dt="2023-04-01T03:03:12.235" v="4188" actId="2696"/>
        <pc:sldMkLst>
          <pc:docMk/>
          <pc:sldMk cId="1844717548" sldId="259"/>
        </pc:sldMkLst>
        <pc:spChg chg="add del mod">
          <ac:chgData name="Hamza Khan" userId="62cdde8f-8f97-449d-af84-974134ed4d03" providerId="ADAL" clId="{1759B02E-77ED-3048-BD52-CB2B7CF28A89}" dt="2023-04-01T02:49:34.716" v="3700"/>
          <ac:spMkLst>
            <pc:docMk/>
            <pc:sldMk cId="1844717548" sldId="259"/>
            <ac:spMk id="2" creationId="{92E9CDC8-927E-7481-8864-689E05BDF833}"/>
          </ac:spMkLst>
        </pc:spChg>
        <pc:spChg chg="add del">
          <ac:chgData name="Hamza Khan" userId="62cdde8f-8f97-449d-af84-974134ed4d03" providerId="ADAL" clId="{1759B02E-77ED-3048-BD52-CB2B7CF28A89}" dt="2023-04-01T02:58:23.277" v="4141" actId="478"/>
          <ac:spMkLst>
            <pc:docMk/>
            <pc:sldMk cId="1844717548" sldId="259"/>
            <ac:spMk id="3" creationId="{F266EB88-CBDA-0F28-1908-86C7AAF4E2EB}"/>
          </ac:spMkLst>
        </pc:spChg>
        <pc:spChg chg="add del mod">
          <ac:chgData name="Hamza Khan" userId="62cdde8f-8f97-449d-af84-974134ed4d03" providerId="ADAL" clId="{1759B02E-77ED-3048-BD52-CB2B7CF28A89}" dt="2023-04-01T02:58:23.277" v="4141" actId="478"/>
          <ac:spMkLst>
            <pc:docMk/>
            <pc:sldMk cId="1844717548" sldId="259"/>
            <ac:spMk id="5" creationId="{0F44FDDC-CF7E-E381-B5F0-4D751E619A80}"/>
          </ac:spMkLst>
        </pc:spChg>
        <pc:spChg chg="mod">
          <ac:chgData name="Hamza Khan" userId="62cdde8f-8f97-449d-af84-974134ed4d03" providerId="ADAL" clId="{1759B02E-77ED-3048-BD52-CB2B7CF28A89}" dt="2023-04-01T02:58:39.954" v="4185" actId="20577"/>
          <ac:spMkLst>
            <pc:docMk/>
            <pc:sldMk cId="1844717548" sldId="259"/>
            <ac:spMk id="10" creationId="{D4A368FB-9EA9-0F61-C9D9-B2D81255100C}"/>
          </ac:spMkLst>
        </pc:spChg>
      </pc:sldChg>
      <pc:sldChg chg="addSp delSp modSp mod modNotesTx">
        <pc:chgData name="Hamza Khan" userId="62cdde8f-8f97-449d-af84-974134ed4d03" providerId="ADAL" clId="{1759B02E-77ED-3048-BD52-CB2B7CF28A89}" dt="2023-04-03T00:39:11.797" v="4499" actId="20577"/>
        <pc:sldMkLst>
          <pc:docMk/>
          <pc:sldMk cId="364617488" sldId="272"/>
        </pc:sldMkLst>
        <pc:spChg chg="del mod">
          <ac:chgData name="Hamza Khan" userId="62cdde8f-8f97-449d-af84-974134ed4d03" providerId="ADAL" clId="{1759B02E-77ED-3048-BD52-CB2B7CF28A89}" dt="2023-03-29T21:58:33.480" v="842" actId="478"/>
          <ac:spMkLst>
            <pc:docMk/>
            <pc:sldMk cId="364617488" sldId="272"/>
            <ac:spMk id="2" creationId="{37A48B85-07CD-696C-B96C-94701DF90332}"/>
          </ac:spMkLst>
        </pc:spChg>
        <pc:spChg chg="mod">
          <ac:chgData name="Hamza Khan" userId="62cdde8f-8f97-449d-af84-974134ed4d03" providerId="ADAL" clId="{1759B02E-77ED-3048-BD52-CB2B7CF28A89}" dt="2023-04-01T02:42:58.620" v="3586" actId="313"/>
          <ac:spMkLst>
            <pc:docMk/>
            <pc:sldMk cId="364617488" sldId="272"/>
            <ac:spMk id="3" creationId="{D7FD8973-A549-09DB-2C91-3AFE89A85638}"/>
          </ac:spMkLst>
        </pc:spChg>
        <pc:spChg chg="mod">
          <ac:chgData name="Hamza Khan" userId="62cdde8f-8f97-449d-af84-974134ed4d03" providerId="ADAL" clId="{1759B02E-77ED-3048-BD52-CB2B7CF28A89}" dt="2023-04-03T00:39:11.797" v="4499" actId="20577"/>
          <ac:spMkLst>
            <pc:docMk/>
            <pc:sldMk cId="364617488" sldId="272"/>
            <ac:spMk id="4" creationId="{960D1D23-66C7-4DE4-99CB-6F4A8A934C55}"/>
          </ac:spMkLst>
        </pc:spChg>
        <pc:spChg chg="del mod">
          <ac:chgData name="Hamza Khan" userId="62cdde8f-8f97-449d-af84-974134ed4d03" providerId="ADAL" clId="{1759B02E-77ED-3048-BD52-CB2B7CF28A89}" dt="2023-03-29T21:58:44.131" v="852" actId="478"/>
          <ac:spMkLst>
            <pc:docMk/>
            <pc:sldMk cId="364617488" sldId="272"/>
            <ac:spMk id="5" creationId="{06E21C8A-A41F-0B88-53B5-067F83B8DC8C}"/>
          </ac:spMkLst>
        </pc:spChg>
        <pc:spChg chg="add mod">
          <ac:chgData name="Hamza Khan" userId="62cdde8f-8f97-449d-af84-974134ed4d03" providerId="ADAL" clId="{1759B02E-77ED-3048-BD52-CB2B7CF28A89}" dt="2023-04-03T00:37:37.442" v="4410" actId="20577"/>
          <ac:spMkLst>
            <pc:docMk/>
            <pc:sldMk cId="364617488" sldId="272"/>
            <ac:spMk id="6" creationId="{AD18CD64-3A4E-6750-134E-7AC404DAC81A}"/>
          </ac:spMkLst>
        </pc:spChg>
        <pc:spChg chg="add mod">
          <ac:chgData name="Hamza Khan" userId="62cdde8f-8f97-449d-af84-974134ed4d03" providerId="ADAL" clId="{1759B02E-77ED-3048-BD52-CB2B7CF28A89}" dt="2023-04-01T02:48:23.746" v="3697" actId="255"/>
          <ac:spMkLst>
            <pc:docMk/>
            <pc:sldMk cId="364617488" sldId="272"/>
            <ac:spMk id="7" creationId="{472D96CD-81C8-98B9-9D5B-FF85EF184FBA}"/>
          </ac:spMkLst>
        </pc:spChg>
        <pc:spChg chg="add del mod">
          <ac:chgData name="Hamza Khan" userId="62cdde8f-8f97-449d-af84-974134ed4d03" providerId="ADAL" clId="{1759B02E-77ED-3048-BD52-CB2B7CF28A89}" dt="2023-03-29T21:59:06.031" v="871"/>
          <ac:spMkLst>
            <pc:docMk/>
            <pc:sldMk cId="364617488" sldId="272"/>
            <ac:spMk id="8" creationId="{24A5179C-8181-766B-006D-13F301A06C98}"/>
          </ac:spMkLst>
        </pc:spChg>
        <pc:spChg chg="del">
          <ac:chgData name="Hamza Khan" userId="62cdde8f-8f97-449d-af84-974134ed4d03" providerId="ADAL" clId="{1759B02E-77ED-3048-BD52-CB2B7CF28A89}" dt="2023-04-03T00:38:05.803" v="4411" actId="478"/>
          <ac:spMkLst>
            <pc:docMk/>
            <pc:sldMk cId="364617488" sldId="272"/>
            <ac:spMk id="8" creationId="{9E298F97-C716-FD09-1C36-FA99FD840793}"/>
          </ac:spMkLst>
        </pc:spChg>
        <pc:spChg chg="add del mod">
          <ac:chgData name="Hamza Khan" userId="62cdde8f-8f97-449d-af84-974134ed4d03" providerId="ADAL" clId="{1759B02E-77ED-3048-BD52-CB2B7CF28A89}" dt="2023-03-29T22:01:28.440" v="1041"/>
          <ac:spMkLst>
            <pc:docMk/>
            <pc:sldMk cId="364617488" sldId="272"/>
            <ac:spMk id="9" creationId="{B366D2E9-B71E-DE34-8AA0-1D2586B3D8D1}"/>
          </ac:spMkLst>
        </pc:spChg>
      </pc:sldChg>
      <pc:sldChg chg="modSp mod modNotesTx">
        <pc:chgData name="Hamza Khan" userId="62cdde8f-8f97-449d-af84-974134ed4d03" providerId="ADAL" clId="{1759B02E-77ED-3048-BD52-CB2B7CF28A89}" dt="2023-03-30T15:22:19.649" v="3165" actId="20577"/>
        <pc:sldMkLst>
          <pc:docMk/>
          <pc:sldMk cId="1433191639" sldId="277"/>
        </pc:sldMkLst>
        <pc:graphicFrameChg chg="modGraphic">
          <ac:chgData name="Hamza Khan" userId="62cdde8f-8f97-449d-af84-974134ed4d03" providerId="ADAL" clId="{1759B02E-77ED-3048-BD52-CB2B7CF28A89}" dt="2023-03-30T14:50:43.699" v="3161" actId="20577"/>
          <ac:graphicFrameMkLst>
            <pc:docMk/>
            <pc:sldMk cId="1433191639" sldId="277"/>
            <ac:graphicFrameMk id="2" creationId="{FA5703AB-1A05-9924-DBB1-5D6A1C41C223}"/>
          </ac:graphicFrameMkLst>
        </pc:graphicFrameChg>
      </pc:sldChg>
      <pc:sldChg chg="addSp delSp modSp add mod">
        <pc:chgData name="Hamza Khan" userId="62cdde8f-8f97-449d-af84-974134ed4d03" providerId="ADAL" clId="{1759B02E-77ED-3048-BD52-CB2B7CF28A89}" dt="2023-03-29T22:29:14.774" v="2147" actId="1076"/>
        <pc:sldMkLst>
          <pc:docMk/>
          <pc:sldMk cId="3877301681" sldId="284"/>
        </pc:sldMkLst>
        <pc:spChg chg="add del mod">
          <ac:chgData name="Hamza Khan" userId="62cdde8f-8f97-449d-af84-974134ed4d03" providerId="ADAL" clId="{1759B02E-77ED-3048-BD52-CB2B7CF28A89}" dt="2023-03-29T21:41:33.034" v="322"/>
          <ac:spMkLst>
            <pc:docMk/>
            <pc:sldMk cId="3877301681" sldId="284"/>
            <ac:spMk id="2" creationId="{FF52684A-B05F-A87F-F627-A6478600CD74}"/>
          </ac:spMkLst>
        </pc:spChg>
        <pc:spChg chg="mod">
          <ac:chgData name="Hamza Khan" userId="62cdde8f-8f97-449d-af84-974134ed4d03" providerId="ADAL" clId="{1759B02E-77ED-3048-BD52-CB2B7CF28A89}" dt="2023-03-29T21:34:13.414" v="83" actId="20577"/>
          <ac:spMkLst>
            <pc:docMk/>
            <pc:sldMk cId="3877301681" sldId="284"/>
            <ac:spMk id="10" creationId="{173690F1-1A2B-713C-CC67-296B57BB57DB}"/>
          </ac:spMkLst>
        </pc:spChg>
        <pc:spChg chg="mod">
          <ac:chgData name="Hamza Khan" userId="62cdde8f-8f97-449d-af84-974134ed4d03" providerId="ADAL" clId="{1759B02E-77ED-3048-BD52-CB2B7CF28A89}" dt="2023-03-29T22:00:53.728" v="1035" actId="20577"/>
          <ac:spMkLst>
            <pc:docMk/>
            <pc:sldMk cId="3877301681" sldId="284"/>
            <ac:spMk id="11" creationId="{F8924436-9323-611C-291A-93E57453616A}"/>
          </ac:spMkLst>
        </pc:spChg>
        <pc:picChg chg="add mod">
          <ac:chgData name="Hamza Khan" userId="62cdde8f-8f97-449d-af84-974134ed4d03" providerId="ADAL" clId="{1759B02E-77ED-3048-BD52-CB2B7CF28A89}" dt="2023-03-29T22:29:14.774" v="2147" actId="1076"/>
          <ac:picMkLst>
            <pc:docMk/>
            <pc:sldMk cId="3877301681" sldId="284"/>
            <ac:picMk id="3" creationId="{2AA57EA8-40E2-8499-1260-1999B7953A8F}"/>
          </ac:picMkLst>
        </pc:picChg>
      </pc:sldChg>
      <pc:sldChg chg="modSp add mod ord">
        <pc:chgData name="Hamza Khan" userId="62cdde8f-8f97-449d-af84-974134ed4d03" providerId="ADAL" clId="{1759B02E-77ED-3048-BD52-CB2B7CF28A89}" dt="2023-04-01T02:57:22.477" v="4068" actId="20578"/>
        <pc:sldMkLst>
          <pc:docMk/>
          <pc:sldMk cId="654242836" sldId="285"/>
        </pc:sldMkLst>
        <pc:spChg chg="mod">
          <ac:chgData name="Hamza Khan" userId="62cdde8f-8f97-449d-af84-974134ed4d03" providerId="ADAL" clId="{1759B02E-77ED-3048-BD52-CB2B7CF28A89}" dt="2023-03-29T21:46:20.312" v="677" actId="20577"/>
          <ac:spMkLst>
            <pc:docMk/>
            <pc:sldMk cId="654242836" sldId="285"/>
            <ac:spMk id="10" creationId="{173690F1-1A2B-713C-CC67-296B57BB57DB}"/>
          </ac:spMkLst>
        </pc:spChg>
        <pc:spChg chg="mod">
          <ac:chgData name="Hamza Khan" userId="62cdde8f-8f97-449d-af84-974134ed4d03" providerId="ADAL" clId="{1759B02E-77ED-3048-BD52-CB2B7CF28A89}" dt="2023-03-29T21:47:03.605" v="827" actId="20577"/>
          <ac:spMkLst>
            <pc:docMk/>
            <pc:sldMk cId="654242836" sldId="285"/>
            <ac:spMk id="11" creationId="{F8924436-9323-611C-291A-93E57453616A}"/>
          </ac:spMkLst>
        </pc:spChg>
      </pc:sldChg>
      <pc:sldChg chg="modSp mod modNotesTx">
        <pc:chgData name="Hamza Khan" userId="62cdde8f-8f97-449d-af84-974134ed4d03" providerId="ADAL" clId="{1759B02E-77ED-3048-BD52-CB2B7CF28A89}" dt="2023-03-30T14:47:38.088" v="3150" actId="255"/>
        <pc:sldMkLst>
          <pc:docMk/>
          <pc:sldMk cId="9061635" sldId="288"/>
        </pc:sldMkLst>
        <pc:graphicFrameChg chg="mod modGraphic">
          <ac:chgData name="Hamza Khan" userId="62cdde8f-8f97-449d-af84-974134ed4d03" providerId="ADAL" clId="{1759B02E-77ED-3048-BD52-CB2B7CF28A89}" dt="2023-03-30T14:47:38.088" v="3150" actId="255"/>
          <ac:graphicFrameMkLst>
            <pc:docMk/>
            <pc:sldMk cId="9061635" sldId="288"/>
            <ac:graphicFrameMk id="2" creationId="{A53B21D9-42BD-F4AD-C2A0-3C9369B1B238}"/>
          </ac:graphicFrameMkLst>
        </pc:graphicFrameChg>
      </pc:sldChg>
      <pc:sldChg chg="modSp">
        <pc:chgData name="Hamza Khan" userId="62cdde8f-8f97-449d-af84-974134ed4d03" providerId="ADAL" clId="{1759B02E-77ED-3048-BD52-CB2B7CF28A89}" dt="2023-04-01T03:04:17.307" v="4189" actId="1076"/>
        <pc:sldMkLst>
          <pc:docMk/>
          <pc:sldMk cId="735041370" sldId="304"/>
        </pc:sldMkLst>
        <pc:picChg chg="mod">
          <ac:chgData name="Hamza Khan" userId="62cdde8f-8f97-449d-af84-974134ed4d03" providerId="ADAL" clId="{1759B02E-77ED-3048-BD52-CB2B7CF28A89}" dt="2023-04-01T03:04:17.307" v="4189" actId="1076"/>
          <ac:picMkLst>
            <pc:docMk/>
            <pc:sldMk cId="735041370" sldId="304"/>
            <ac:picMk id="1030" creationId="{5F892D73-050B-55D4-DF40-94B2D9EB4CFC}"/>
          </ac:picMkLst>
        </pc:picChg>
      </pc:sldChg>
      <pc:sldChg chg="addSp delSp modSp add mod">
        <pc:chgData name="Hamza Khan" userId="62cdde8f-8f97-449d-af84-974134ed4d03" providerId="ADAL" clId="{1759B02E-77ED-3048-BD52-CB2B7CF28A89}" dt="2023-04-01T02:30:01.230" v="3550" actId="1076"/>
        <pc:sldMkLst>
          <pc:docMk/>
          <pc:sldMk cId="4072103438" sldId="305"/>
        </pc:sldMkLst>
        <pc:spChg chg="add del mod">
          <ac:chgData name="Hamza Khan" userId="62cdde8f-8f97-449d-af84-974134ed4d03" providerId="ADAL" clId="{1759B02E-77ED-3048-BD52-CB2B7CF28A89}" dt="2023-04-01T00:49:16.448" v="3471" actId="478"/>
          <ac:spMkLst>
            <pc:docMk/>
            <pc:sldMk cId="4072103438" sldId="305"/>
            <ac:spMk id="4" creationId="{6D27CF16-EDAB-58FA-6371-40F1E9DDF792}"/>
          </ac:spMkLst>
        </pc:spChg>
        <pc:spChg chg="add mod">
          <ac:chgData name="Hamza Khan" userId="62cdde8f-8f97-449d-af84-974134ed4d03" providerId="ADAL" clId="{1759B02E-77ED-3048-BD52-CB2B7CF28A89}" dt="2023-04-01T00:43:38.968" v="3313" actId="1076"/>
          <ac:spMkLst>
            <pc:docMk/>
            <pc:sldMk cId="4072103438" sldId="305"/>
            <ac:spMk id="5" creationId="{B6484236-93A5-CF8B-1155-7F4B9405A343}"/>
          </ac:spMkLst>
        </pc:spChg>
        <pc:spChg chg="add del mod">
          <ac:chgData name="Hamza Khan" userId="62cdde8f-8f97-449d-af84-974134ed4d03" providerId="ADAL" clId="{1759B02E-77ED-3048-BD52-CB2B7CF28A89}" dt="2023-04-01T00:47:08.235" v="3391" actId="478"/>
          <ac:spMkLst>
            <pc:docMk/>
            <pc:sldMk cId="4072103438" sldId="305"/>
            <ac:spMk id="6" creationId="{5ACF1329-B004-5507-4275-A95A996A1E30}"/>
          </ac:spMkLst>
        </pc:spChg>
        <pc:spChg chg="add mod">
          <ac:chgData name="Hamza Khan" userId="62cdde8f-8f97-449d-af84-974134ed4d03" providerId="ADAL" clId="{1759B02E-77ED-3048-BD52-CB2B7CF28A89}" dt="2023-04-01T00:41:09.290" v="3296" actId="1076"/>
          <ac:spMkLst>
            <pc:docMk/>
            <pc:sldMk cId="4072103438" sldId="305"/>
            <ac:spMk id="7" creationId="{264B17C1-3CD9-6DD0-2100-06ACE7E2838F}"/>
          </ac:spMkLst>
        </pc:spChg>
        <pc:spChg chg="add mod">
          <ac:chgData name="Hamza Khan" userId="62cdde8f-8f97-449d-af84-974134ed4d03" providerId="ADAL" clId="{1759B02E-77ED-3048-BD52-CB2B7CF28A89}" dt="2023-04-01T00:41:13.586" v="3298" actId="1076"/>
          <ac:spMkLst>
            <pc:docMk/>
            <pc:sldMk cId="4072103438" sldId="305"/>
            <ac:spMk id="8" creationId="{7894A746-A640-5FC0-738E-32EC93228C41}"/>
          </ac:spMkLst>
        </pc:spChg>
        <pc:spChg chg="add mod">
          <ac:chgData name="Hamza Khan" userId="62cdde8f-8f97-449d-af84-974134ed4d03" providerId="ADAL" clId="{1759B02E-77ED-3048-BD52-CB2B7CF28A89}" dt="2023-04-01T00:41:28.046" v="3300" actId="1076"/>
          <ac:spMkLst>
            <pc:docMk/>
            <pc:sldMk cId="4072103438" sldId="305"/>
            <ac:spMk id="9" creationId="{8A43F0AE-85A5-2AFB-691C-81F1752E5909}"/>
          </ac:spMkLst>
        </pc:spChg>
        <pc:spChg chg="add mod">
          <ac:chgData name="Hamza Khan" userId="62cdde8f-8f97-449d-af84-974134ed4d03" providerId="ADAL" clId="{1759B02E-77ED-3048-BD52-CB2B7CF28A89}" dt="2023-04-01T00:41:34.784" v="3302" actId="1076"/>
          <ac:spMkLst>
            <pc:docMk/>
            <pc:sldMk cId="4072103438" sldId="305"/>
            <ac:spMk id="10" creationId="{DA815D18-E8BE-5538-17F0-948CE8E7F87E}"/>
          </ac:spMkLst>
        </pc:spChg>
        <pc:spChg chg="add mod">
          <ac:chgData name="Hamza Khan" userId="62cdde8f-8f97-449d-af84-974134ed4d03" providerId="ADAL" clId="{1759B02E-77ED-3048-BD52-CB2B7CF28A89}" dt="2023-04-01T00:42:17.255" v="3305" actId="1076"/>
          <ac:spMkLst>
            <pc:docMk/>
            <pc:sldMk cId="4072103438" sldId="305"/>
            <ac:spMk id="11" creationId="{66AEB785-32E4-05D5-74E1-CE77985FE8AF}"/>
          </ac:spMkLst>
        </pc:spChg>
        <pc:spChg chg="add mod">
          <ac:chgData name="Hamza Khan" userId="62cdde8f-8f97-449d-af84-974134ed4d03" providerId="ADAL" clId="{1759B02E-77ED-3048-BD52-CB2B7CF28A89}" dt="2023-04-01T00:42:20.949" v="3307" actId="1076"/>
          <ac:spMkLst>
            <pc:docMk/>
            <pc:sldMk cId="4072103438" sldId="305"/>
            <ac:spMk id="12" creationId="{3AB62CA5-A2A3-FEDB-8CBE-6386BD4F50E2}"/>
          </ac:spMkLst>
        </pc:spChg>
        <pc:spChg chg="add mod">
          <ac:chgData name="Hamza Khan" userId="62cdde8f-8f97-449d-af84-974134ed4d03" providerId="ADAL" clId="{1759B02E-77ED-3048-BD52-CB2B7CF28A89}" dt="2023-04-01T00:42:40.073" v="3310" actId="1076"/>
          <ac:spMkLst>
            <pc:docMk/>
            <pc:sldMk cId="4072103438" sldId="305"/>
            <ac:spMk id="13" creationId="{8E863C35-F4FD-F673-ECDA-33ACC060FECE}"/>
          </ac:spMkLst>
        </pc:spChg>
        <pc:spChg chg="add mod">
          <ac:chgData name="Hamza Khan" userId="62cdde8f-8f97-449d-af84-974134ed4d03" providerId="ADAL" clId="{1759B02E-77ED-3048-BD52-CB2B7CF28A89}" dt="2023-04-01T00:42:43.664" v="3312" actId="1076"/>
          <ac:spMkLst>
            <pc:docMk/>
            <pc:sldMk cId="4072103438" sldId="305"/>
            <ac:spMk id="14" creationId="{CDF7B589-EEDE-56A6-7039-90508AA51CB1}"/>
          </ac:spMkLst>
        </pc:spChg>
        <pc:spChg chg="add del mod">
          <ac:chgData name="Hamza Khan" userId="62cdde8f-8f97-449d-af84-974134ed4d03" providerId="ADAL" clId="{1759B02E-77ED-3048-BD52-CB2B7CF28A89}" dt="2023-04-01T00:47:20.251" v="3394" actId="478"/>
          <ac:spMkLst>
            <pc:docMk/>
            <pc:sldMk cId="4072103438" sldId="305"/>
            <ac:spMk id="15" creationId="{7F98C298-6098-BC30-EB08-4FD92F9ADF4C}"/>
          </ac:spMkLst>
        </pc:spChg>
        <pc:spChg chg="add mod">
          <ac:chgData name="Hamza Khan" userId="62cdde8f-8f97-449d-af84-974134ed4d03" providerId="ADAL" clId="{1759B02E-77ED-3048-BD52-CB2B7CF28A89}" dt="2023-04-01T00:44:09.242" v="3317" actId="1076"/>
          <ac:spMkLst>
            <pc:docMk/>
            <pc:sldMk cId="4072103438" sldId="305"/>
            <ac:spMk id="16" creationId="{8732B921-3207-C54F-AADD-F255F9A6C7E6}"/>
          </ac:spMkLst>
        </pc:spChg>
        <pc:spChg chg="add mod">
          <ac:chgData name="Hamza Khan" userId="62cdde8f-8f97-449d-af84-974134ed4d03" providerId="ADAL" clId="{1759B02E-77ED-3048-BD52-CB2B7CF28A89}" dt="2023-04-01T00:46:05.354" v="3381" actId="1076"/>
          <ac:spMkLst>
            <pc:docMk/>
            <pc:sldMk cId="4072103438" sldId="305"/>
            <ac:spMk id="17" creationId="{711D743B-5FBE-1F8A-14EE-D8FB99800066}"/>
          </ac:spMkLst>
        </pc:spChg>
        <pc:spChg chg="add mod">
          <ac:chgData name="Hamza Khan" userId="62cdde8f-8f97-449d-af84-974134ed4d03" providerId="ADAL" clId="{1759B02E-77ED-3048-BD52-CB2B7CF28A89}" dt="2023-04-01T00:46:10.926" v="3383" actId="1076"/>
          <ac:spMkLst>
            <pc:docMk/>
            <pc:sldMk cId="4072103438" sldId="305"/>
            <ac:spMk id="18" creationId="{8FDEACB8-2B96-9866-B3C5-EDFA62988310}"/>
          </ac:spMkLst>
        </pc:spChg>
        <pc:spChg chg="add mod">
          <ac:chgData name="Hamza Khan" userId="62cdde8f-8f97-449d-af84-974134ed4d03" providerId="ADAL" clId="{1759B02E-77ED-3048-BD52-CB2B7CF28A89}" dt="2023-04-01T00:46:33.125" v="3388" actId="1076"/>
          <ac:spMkLst>
            <pc:docMk/>
            <pc:sldMk cId="4072103438" sldId="305"/>
            <ac:spMk id="19" creationId="{2B067263-D301-56F9-35B8-84AC94E95FC5}"/>
          </ac:spMkLst>
        </pc:spChg>
        <pc:spChg chg="add mod">
          <ac:chgData name="Hamza Khan" userId="62cdde8f-8f97-449d-af84-974134ed4d03" providerId="ADAL" clId="{1759B02E-77ED-3048-BD52-CB2B7CF28A89}" dt="2023-04-01T00:46:38.224" v="3390" actId="1076"/>
          <ac:spMkLst>
            <pc:docMk/>
            <pc:sldMk cId="4072103438" sldId="305"/>
            <ac:spMk id="20" creationId="{0AD3BD07-6194-D592-3CF4-9316CDFE84F8}"/>
          </ac:spMkLst>
        </pc:spChg>
        <pc:spChg chg="add mod">
          <ac:chgData name="Hamza Khan" userId="62cdde8f-8f97-449d-af84-974134ed4d03" providerId="ADAL" clId="{1759B02E-77ED-3048-BD52-CB2B7CF28A89}" dt="2023-04-01T00:47:15.639" v="3393" actId="1076"/>
          <ac:spMkLst>
            <pc:docMk/>
            <pc:sldMk cId="4072103438" sldId="305"/>
            <ac:spMk id="21" creationId="{E5762B7A-99A0-C36E-505B-954F821ED9AA}"/>
          </ac:spMkLst>
        </pc:spChg>
        <pc:spChg chg="add mod">
          <ac:chgData name="Hamza Khan" userId="62cdde8f-8f97-449d-af84-974134ed4d03" providerId="ADAL" clId="{1759B02E-77ED-3048-BD52-CB2B7CF28A89}" dt="2023-04-01T00:47:24.737" v="3396" actId="1076"/>
          <ac:spMkLst>
            <pc:docMk/>
            <pc:sldMk cId="4072103438" sldId="305"/>
            <ac:spMk id="22" creationId="{5242390E-60D5-611E-7D49-3688D53F73C5}"/>
          </ac:spMkLst>
        </pc:spChg>
        <pc:spChg chg="add del mod">
          <ac:chgData name="Hamza Khan" userId="62cdde8f-8f97-449d-af84-974134ed4d03" providerId="ADAL" clId="{1759B02E-77ED-3048-BD52-CB2B7CF28A89}" dt="2023-04-01T02:29:41.661" v="3546" actId="478"/>
          <ac:spMkLst>
            <pc:docMk/>
            <pc:sldMk cId="4072103438" sldId="305"/>
            <ac:spMk id="23" creationId="{3F3FBF59-F89D-D868-6D40-6C5041B2D901}"/>
          </ac:spMkLst>
        </pc:spChg>
        <pc:spChg chg="add del mod">
          <ac:chgData name="Hamza Khan" userId="62cdde8f-8f97-449d-af84-974134ed4d03" providerId="ADAL" clId="{1759B02E-77ED-3048-BD52-CB2B7CF28A89}" dt="2023-04-01T02:29:57.934" v="3549" actId="478"/>
          <ac:spMkLst>
            <pc:docMk/>
            <pc:sldMk cId="4072103438" sldId="305"/>
            <ac:spMk id="24" creationId="{9DCF83F9-D0BB-420E-3DB2-DE3F1C761675}"/>
          </ac:spMkLst>
        </pc:spChg>
        <pc:spChg chg="add mod">
          <ac:chgData name="Hamza Khan" userId="62cdde8f-8f97-449d-af84-974134ed4d03" providerId="ADAL" clId="{1759B02E-77ED-3048-BD52-CB2B7CF28A89}" dt="2023-04-01T00:48:28.876" v="3465" actId="1076"/>
          <ac:spMkLst>
            <pc:docMk/>
            <pc:sldMk cId="4072103438" sldId="305"/>
            <ac:spMk id="25" creationId="{EA44E36D-F520-CA1F-543F-4BA8F0878D26}"/>
          </ac:spMkLst>
        </pc:spChg>
        <pc:spChg chg="add mod">
          <ac:chgData name="Hamza Khan" userId="62cdde8f-8f97-449d-af84-974134ed4d03" providerId="ADAL" clId="{1759B02E-77ED-3048-BD52-CB2B7CF28A89}" dt="2023-04-01T00:48:35.889" v="3467" actId="1076"/>
          <ac:spMkLst>
            <pc:docMk/>
            <pc:sldMk cId="4072103438" sldId="305"/>
            <ac:spMk id="26" creationId="{BF86E644-F1AB-E1E4-63EC-B1FA596B290D}"/>
          </ac:spMkLst>
        </pc:spChg>
        <pc:spChg chg="add mod">
          <ac:chgData name="Hamza Khan" userId="62cdde8f-8f97-449d-af84-974134ed4d03" providerId="ADAL" clId="{1759B02E-77ED-3048-BD52-CB2B7CF28A89}" dt="2023-04-01T00:49:03.623" v="3469" actId="1076"/>
          <ac:spMkLst>
            <pc:docMk/>
            <pc:sldMk cId="4072103438" sldId="305"/>
            <ac:spMk id="27" creationId="{263788DA-692C-6894-5E00-27573CF31EB5}"/>
          </ac:spMkLst>
        </pc:spChg>
        <pc:spChg chg="add mod">
          <ac:chgData name="Hamza Khan" userId="62cdde8f-8f97-449d-af84-974134ed4d03" providerId="ADAL" clId="{1759B02E-77ED-3048-BD52-CB2B7CF28A89}" dt="2023-04-01T00:57:43.692" v="3501" actId="1076"/>
          <ac:spMkLst>
            <pc:docMk/>
            <pc:sldMk cId="4072103438" sldId="305"/>
            <ac:spMk id="28" creationId="{D6BACCB3-EF8B-8579-1053-D88897C08BB8}"/>
          </ac:spMkLst>
        </pc:spChg>
        <pc:spChg chg="add mod">
          <ac:chgData name="Hamza Khan" userId="62cdde8f-8f97-449d-af84-974134ed4d03" providerId="ADAL" clId="{1759B02E-77ED-3048-BD52-CB2B7CF28A89}" dt="2023-04-01T00:57:52.488" v="3503" actId="1076"/>
          <ac:spMkLst>
            <pc:docMk/>
            <pc:sldMk cId="4072103438" sldId="305"/>
            <ac:spMk id="29" creationId="{03EA42E2-4E40-53D0-A7A1-6D90518BD6BA}"/>
          </ac:spMkLst>
        </pc:spChg>
        <pc:spChg chg="add mod">
          <ac:chgData name="Hamza Khan" userId="62cdde8f-8f97-449d-af84-974134ed4d03" providerId="ADAL" clId="{1759B02E-77ED-3048-BD52-CB2B7CF28A89}" dt="2023-04-01T00:57:49.349" v="3502" actId="20577"/>
          <ac:spMkLst>
            <pc:docMk/>
            <pc:sldMk cId="4072103438" sldId="305"/>
            <ac:spMk id="30" creationId="{C3930E46-6155-70F0-FDEB-D236D81F2E5F}"/>
          </ac:spMkLst>
        </pc:spChg>
        <pc:spChg chg="add del mod">
          <ac:chgData name="Hamza Khan" userId="62cdde8f-8f97-449d-af84-974134ed4d03" providerId="ADAL" clId="{1759B02E-77ED-3048-BD52-CB2B7CF28A89}" dt="2023-04-01T01:20:59.447" v="3524" actId="478"/>
          <ac:spMkLst>
            <pc:docMk/>
            <pc:sldMk cId="4072103438" sldId="305"/>
            <ac:spMk id="31" creationId="{E540D940-4CDE-1CBD-D671-19D6E09BEF83}"/>
          </ac:spMkLst>
        </pc:spChg>
        <pc:spChg chg="add del mod">
          <ac:chgData name="Hamza Khan" userId="62cdde8f-8f97-449d-af84-974134ed4d03" providerId="ADAL" clId="{1759B02E-77ED-3048-BD52-CB2B7CF28A89}" dt="2023-04-01T01:21:00.593" v="3525" actId="478"/>
          <ac:spMkLst>
            <pc:docMk/>
            <pc:sldMk cId="4072103438" sldId="305"/>
            <ac:spMk id="32" creationId="{A8B6C386-1620-2B21-DD77-C16F57229881}"/>
          </ac:spMkLst>
        </pc:spChg>
        <pc:spChg chg="add mod">
          <ac:chgData name="Hamza Khan" userId="62cdde8f-8f97-449d-af84-974134ed4d03" providerId="ADAL" clId="{1759B02E-77ED-3048-BD52-CB2B7CF28A89}" dt="2023-04-01T01:01:19.448" v="3509" actId="1076"/>
          <ac:spMkLst>
            <pc:docMk/>
            <pc:sldMk cId="4072103438" sldId="305"/>
            <ac:spMk id="33" creationId="{5E72557D-C27D-74C0-7395-F038CA1E84A6}"/>
          </ac:spMkLst>
        </pc:spChg>
        <pc:spChg chg="add mod">
          <ac:chgData name="Hamza Khan" userId="62cdde8f-8f97-449d-af84-974134ed4d03" providerId="ADAL" clId="{1759B02E-77ED-3048-BD52-CB2B7CF28A89}" dt="2023-04-01T01:01:23.545" v="3511" actId="1076"/>
          <ac:spMkLst>
            <pc:docMk/>
            <pc:sldMk cId="4072103438" sldId="305"/>
            <ac:spMk id="34" creationId="{54178D1F-EA50-6DB1-944F-5FB6262DAA9A}"/>
          </ac:spMkLst>
        </pc:spChg>
        <pc:spChg chg="add mod">
          <ac:chgData name="Hamza Khan" userId="62cdde8f-8f97-449d-af84-974134ed4d03" providerId="ADAL" clId="{1759B02E-77ED-3048-BD52-CB2B7CF28A89}" dt="2023-04-01T01:01:32.176" v="3514" actId="1076"/>
          <ac:spMkLst>
            <pc:docMk/>
            <pc:sldMk cId="4072103438" sldId="305"/>
            <ac:spMk id="35" creationId="{5A4D60FA-BC5D-5019-6384-76A30D8337CB}"/>
          </ac:spMkLst>
        </pc:spChg>
        <pc:spChg chg="add mod">
          <ac:chgData name="Hamza Khan" userId="62cdde8f-8f97-449d-af84-974134ed4d03" providerId="ADAL" clId="{1759B02E-77ED-3048-BD52-CB2B7CF28A89}" dt="2023-04-01T01:01:37.507" v="3516" actId="1076"/>
          <ac:spMkLst>
            <pc:docMk/>
            <pc:sldMk cId="4072103438" sldId="305"/>
            <ac:spMk id="36" creationId="{E6645266-915D-6F22-0AEC-ADC8BFF3672D}"/>
          </ac:spMkLst>
        </pc:spChg>
        <pc:spChg chg="add mod">
          <ac:chgData name="Hamza Khan" userId="62cdde8f-8f97-449d-af84-974134ed4d03" providerId="ADAL" clId="{1759B02E-77ED-3048-BD52-CB2B7CF28A89}" dt="2023-04-01T01:01:42.271" v="3518" actId="1076"/>
          <ac:spMkLst>
            <pc:docMk/>
            <pc:sldMk cId="4072103438" sldId="305"/>
            <ac:spMk id="37" creationId="{62D579D0-429A-88C2-777B-04BCBDC703C8}"/>
          </ac:spMkLst>
        </pc:spChg>
        <pc:spChg chg="add mod">
          <ac:chgData name="Hamza Khan" userId="62cdde8f-8f97-449d-af84-974134ed4d03" providerId="ADAL" clId="{1759B02E-77ED-3048-BD52-CB2B7CF28A89}" dt="2023-04-01T01:21:02.883" v="3526" actId="1076"/>
          <ac:spMkLst>
            <pc:docMk/>
            <pc:sldMk cId="4072103438" sldId="305"/>
            <ac:spMk id="38" creationId="{725BC2CE-ECE0-3EB9-0B85-1C8377265BA1}"/>
          </ac:spMkLst>
        </pc:spChg>
        <pc:spChg chg="add mod">
          <ac:chgData name="Hamza Khan" userId="62cdde8f-8f97-449d-af84-974134ed4d03" providerId="ADAL" clId="{1759B02E-77ED-3048-BD52-CB2B7CF28A89}" dt="2023-04-01T01:21:08.693" v="3528" actId="1076"/>
          <ac:spMkLst>
            <pc:docMk/>
            <pc:sldMk cId="4072103438" sldId="305"/>
            <ac:spMk id="39" creationId="{BA92DA35-A5D3-1DA9-96CC-6249B4C492FE}"/>
          </ac:spMkLst>
        </pc:spChg>
        <pc:spChg chg="add mod">
          <ac:chgData name="Hamza Khan" userId="62cdde8f-8f97-449d-af84-974134ed4d03" providerId="ADAL" clId="{1759B02E-77ED-3048-BD52-CB2B7CF28A89}" dt="2023-04-01T02:17:06.741" v="3530" actId="1076"/>
          <ac:spMkLst>
            <pc:docMk/>
            <pc:sldMk cId="4072103438" sldId="305"/>
            <ac:spMk id="40" creationId="{F16DA8B7-CA2B-F0A4-5B9D-0DF38FF745CE}"/>
          </ac:spMkLst>
        </pc:spChg>
        <pc:spChg chg="add mod">
          <ac:chgData name="Hamza Khan" userId="62cdde8f-8f97-449d-af84-974134ed4d03" providerId="ADAL" clId="{1759B02E-77ED-3048-BD52-CB2B7CF28A89}" dt="2023-04-01T02:17:19.835" v="3531"/>
          <ac:spMkLst>
            <pc:docMk/>
            <pc:sldMk cId="4072103438" sldId="305"/>
            <ac:spMk id="42" creationId="{F4D5CBC0-3000-4E5B-F512-E13C74A93F64}"/>
          </ac:spMkLst>
        </pc:spChg>
        <pc:spChg chg="add mod">
          <ac:chgData name="Hamza Khan" userId="62cdde8f-8f97-449d-af84-974134ed4d03" providerId="ADAL" clId="{1759B02E-77ED-3048-BD52-CB2B7CF28A89}" dt="2023-04-01T02:30:01.230" v="3550" actId="1076"/>
          <ac:spMkLst>
            <pc:docMk/>
            <pc:sldMk cId="4072103438" sldId="305"/>
            <ac:spMk id="44" creationId="{61830E03-DE3B-FC4C-3642-9D23D0337F4A}"/>
          </ac:spMkLst>
        </pc:spChg>
        <pc:spChg chg="add mod">
          <ac:chgData name="Hamza Khan" userId="62cdde8f-8f97-449d-af84-974134ed4d03" providerId="ADAL" clId="{1759B02E-77ED-3048-BD52-CB2B7CF28A89}" dt="2023-04-01T02:29:49.770" v="3548" actId="1076"/>
          <ac:spMkLst>
            <pc:docMk/>
            <pc:sldMk cId="4072103438" sldId="305"/>
            <ac:spMk id="45" creationId="{ECE87534-2B03-ADFD-6A57-E957041FB70F}"/>
          </ac:spMkLst>
        </pc:spChg>
        <pc:graphicFrameChg chg="modGraphic">
          <ac:chgData name="Hamza Khan" userId="62cdde8f-8f97-449d-af84-974134ed4d03" providerId="ADAL" clId="{1759B02E-77ED-3048-BD52-CB2B7CF28A89}" dt="2023-04-01T02:26:17.639" v="3543" actId="20577"/>
          <ac:graphicFrameMkLst>
            <pc:docMk/>
            <pc:sldMk cId="4072103438" sldId="305"/>
            <ac:graphicFrameMk id="2" creationId="{FA5703AB-1A05-9924-DBB1-5D6A1C41C223}"/>
          </ac:graphicFrameMkLst>
        </pc:graphicFrameChg>
      </pc:sldChg>
      <pc:sldChg chg="addSp modSp mod">
        <pc:chgData name="Hamza Khan" userId="62cdde8f-8f97-449d-af84-974134ed4d03" providerId="ADAL" clId="{1759B02E-77ED-3048-BD52-CB2B7CF28A89}" dt="2023-04-03T02:26:18.797" v="4880" actId="1076"/>
        <pc:sldMkLst>
          <pc:docMk/>
          <pc:sldMk cId="0" sldId="312"/>
        </pc:sldMkLst>
        <pc:spChg chg="mod">
          <ac:chgData name="Hamza Khan" userId="62cdde8f-8f97-449d-af84-974134ed4d03" providerId="ADAL" clId="{1759B02E-77ED-3048-BD52-CB2B7CF28A89}" dt="2023-04-03T02:25:52.633" v="4873" actId="1076"/>
          <ac:spMkLst>
            <pc:docMk/>
            <pc:sldMk cId="0" sldId="312"/>
            <ac:spMk id="18" creationId="{58F0CDCC-8ECA-F21F-4527-07B6A9AB493B}"/>
          </ac:spMkLst>
        </pc:spChg>
        <pc:picChg chg="add mod">
          <ac:chgData name="Hamza Khan" userId="62cdde8f-8f97-449d-af84-974134ed4d03" providerId="ADAL" clId="{1759B02E-77ED-3048-BD52-CB2B7CF28A89}" dt="2023-04-03T02:26:18.797" v="4880" actId="1076"/>
          <ac:picMkLst>
            <pc:docMk/>
            <pc:sldMk cId="0" sldId="312"/>
            <ac:picMk id="2" creationId="{D406E279-E880-8285-DC2E-7703E2D9CDB1}"/>
          </ac:picMkLst>
        </pc:picChg>
      </pc:sldChg>
      <pc:sldChg chg="modNotesTx">
        <pc:chgData name="Hamza Khan" userId="62cdde8f-8f97-449d-af84-974134ed4d03" providerId="ADAL" clId="{1759B02E-77ED-3048-BD52-CB2B7CF28A89}" dt="2023-04-03T02:01:29.005" v="4869" actId="20577"/>
        <pc:sldMkLst>
          <pc:docMk/>
          <pc:sldMk cId="0" sldId="313"/>
        </pc:sldMkLst>
      </pc:sldChg>
      <pc:sldChg chg="modSp mod">
        <pc:chgData name="Hamza Khan" userId="62cdde8f-8f97-449d-af84-974134ed4d03" providerId="ADAL" clId="{1759B02E-77ED-3048-BD52-CB2B7CF28A89}" dt="2023-04-03T00:35:55.827" v="4335" actId="255"/>
        <pc:sldMkLst>
          <pc:docMk/>
          <pc:sldMk cId="0" sldId="314"/>
        </pc:sldMkLst>
        <pc:graphicFrameChg chg="mod modGraphic">
          <ac:chgData name="Hamza Khan" userId="62cdde8f-8f97-449d-af84-974134ed4d03" providerId="ADAL" clId="{1759B02E-77ED-3048-BD52-CB2B7CF28A89}" dt="2023-04-03T00:35:55.827" v="4335" actId="255"/>
          <ac:graphicFrameMkLst>
            <pc:docMk/>
            <pc:sldMk cId="0" sldId="314"/>
            <ac:graphicFrameMk id="87" creationId="{AE0AC8C4-F3F3-8FB2-D8EE-970340D90AA1}"/>
          </ac:graphicFrameMkLst>
        </pc:graphicFrameChg>
      </pc:sldChg>
      <pc:sldChg chg="addSp modSp mod">
        <pc:chgData name="Hamza Khan" userId="62cdde8f-8f97-449d-af84-974134ed4d03" providerId="ADAL" clId="{1759B02E-77ED-3048-BD52-CB2B7CF28A89}" dt="2023-04-03T13:05:40.210" v="4886" actId="14100"/>
        <pc:sldMkLst>
          <pc:docMk/>
          <pc:sldMk cId="1528508898" sldId="352"/>
        </pc:sldMkLst>
        <pc:picChg chg="add mod">
          <ac:chgData name="Hamza Khan" userId="62cdde8f-8f97-449d-af84-974134ed4d03" providerId="ADAL" clId="{1759B02E-77ED-3048-BD52-CB2B7CF28A89}" dt="2023-04-03T13:05:40.210" v="4886" actId="14100"/>
          <ac:picMkLst>
            <pc:docMk/>
            <pc:sldMk cId="1528508898" sldId="352"/>
            <ac:picMk id="3" creationId="{10C36682-DC55-C2C0-5DED-758142D44BF2}"/>
          </ac:picMkLst>
        </pc:picChg>
      </pc:sldChg>
    </pc:docChg>
  </pc:docChgLst>
  <pc:docChgLst>
    <pc:chgData name="Elizabeth Adeyinfa" userId="S::adeyineo@mcmaster.ca::567d8f85-17a2-4140-8655-964cdb905534" providerId="AD" clId="Web-{BC04F435-67A7-4154-BF20-19E30FE33672}"/>
    <pc:docChg chg="addSld delSld modSld sldOrd">
      <pc:chgData name="Elizabeth Adeyinfa" userId="S::adeyineo@mcmaster.ca::567d8f85-17a2-4140-8655-964cdb905534" providerId="AD" clId="Web-{BC04F435-67A7-4154-BF20-19E30FE33672}" dt="2023-03-31T01:01:38.087" v="14"/>
      <pc:docMkLst>
        <pc:docMk/>
      </pc:docMkLst>
      <pc:sldChg chg="modSp ord">
        <pc:chgData name="Elizabeth Adeyinfa" userId="S::adeyineo@mcmaster.ca::567d8f85-17a2-4140-8655-964cdb905534" providerId="AD" clId="Web-{BC04F435-67A7-4154-BF20-19E30FE33672}" dt="2023-03-31T01:01:38.087" v="13"/>
        <pc:sldMkLst>
          <pc:docMk/>
          <pc:sldMk cId="3104343280" sldId="289"/>
        </pc:sldMkLst>
        <pc:spChg chg="mod">
          <ac:chgData name="Elizabeth Adeyinfa" userId="S::adeyineo@mcmaster.ca::567d8f85-17a2-4140-8655-964cdb905534" providerId="AD" clId="Web-{BC04F435-67A7-4154-BF20-19E30FE33672}" dt="2023-03-30T14:53:27.305" v="0" actId="20577"/>
          <ac:spMkLst>
            <pc:docMk/>
            <pc:sldMk cId="3104343280" sldId="289"/>
            <ac:spMk id="38" creationId="{294FCB05-8DD2-AE83-BE19-A27F8B459119}"/>
          </ac:spMkLst>
        </pc:spChg>
      </pc:sldChg>
      <pc:sldChg chg="new del">
        <pc:chgData name="Elizabeth Adeyinfa" userId="S::adeyineo@mcmaster.ca::567d8f85-17a2-4140-8655-964cdb905534" providerId="AD" clId="Web-{BC04F435-67A7-4154-BF20-19E30FE33672}" dt="2023-03-30T15:12:02.258" v="5"/>
        <pc:sldMkLst>
          <pc:docMk/>
          <pc:sldMk cId="3798314139" sldId="296"/>
        </pc:sldMkLst>
      </pc:sldChg>
      <pc:sldChg chg="modSp add ord replId">
        <pc:chgData name="Elizabeth Adeyinfa" userId="S::adeyineo@mcmaster.ca::567d8f85-17a2-4140-8655-964cdb905534" providerId="AD" clId="Web-{BC04F435-67A7-4154-BF20-19E30FE33672}" dt="2023-03-31T01:01:38.087" v="14"/>
        <pc:sldMkLst>
          <pc:docMk/>
          <pc:sldMk cId="3087093465" sldId="297"/>
        </pc:sldMkLst>
        <pc:spChg chg="mod">
          <ac:chgData name="Elizabeth Adeyinfa" userId="S::adeyineo@mcmaster.ca::567d8f85-17a2-4140-8655-964cdb905534" providerId="AD" clId="Web-{BC04F435-67A7-4154-BF20-19E30FE33672}" dt="2023-03-30T15:12:09.024" v="12" actId="20577"/>
          <ac:spMkLst>
            <pc:docMk/>
            <pc:sldMk cId="3087093465" sldId="297"/>
            <ac:spMk id="4" creationId="{F981482C-EEF3-A346-5EAE-4CD6A111191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E2708-935F-4363-847F-828A1ABC4760}" type="datetimeFigureOut">
              <a:rPr lang="en-CA" smtClean="0"/>
              <a:t>16-Apr-2023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13AC0-C75C-47B8-A36B-B7577A72DC61}" type="slidenum">
              <a:rPr lang="en-CA" smtClean="0"/>
              <a:t>‹#›</a:t>
            </a:fld>
            <a:endParaRPr lang="en-CA"/>
          </a:p>
        </p:txBody>
      </p:sp>
    </p:spTree>
    <p:extLst>
      <p:ext uri="{BB962C8B-B14F-4D97-AF65-F5344CB8AC3E}">
        <p14:creationId xmlns:p14="http://schemas.microsoft.com/office/powerpoint/2010/main" val="2925287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1</a:t>
            </a:fld>
            <a:endParaRPr lang="en-CA"/>
          </a:p>
        </p:txBody>
      </p:sp>
    </p:spTree>
    <p:extLst>
      <p:ext uri="{BB962C8B-B14F-4D97-AF65-F5344CB8AC3E}">
        <p14:creationId xmlns:p14="http://schemas.microsoft.com/office/powerpoint/2010/main" val="978108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spcBef>
                <a:spcPts val="300"/>
              </a:spcBef>
              <a:spcAft>
                <a:spcPts val="300"/>
              </a:spcAft>
              <a:buNone/>
            </a:pPr>
            <a:r>
              <a:rPr lang="en-US" sz="1200">
                <a:latin typeface="Times New Roman" panose="02020603050405020304" pitchFamily="18" charset="0"/>
                <a:ea typeface="Calibri" panose="020F0502020204030204" pitchFamily="34" charset="0"/>
                <a:cs typeface="Times New Roman" panose="02020603050405020304" pitchFamily="18" charset="0"/>
              </a:rPr>
              <a:t>This data can be sourced from :</a:t>
            </a:r>
          </a:p>
          <a:p>
            <a:pPr marL="0" marR="0" lvl="0" indent="0" algn="l" defTabSz="914400" rtl="0" eaLnBrk="1" fontAlgn="auto" latinLnBrk="0" hangingPunct="1">
              <a:lnSpc>
                <a:spcPct val="150000"/>
              </a:lnSpc>
              <a:spcBef>
                <a:spcPts val="300"/>
              </a:spcBef>
              <a:spcAft>
                <a:spcPts val="300"/>
              </a:spcAft>
              <a:buClrTx/>
              <a:buSzTx/>
              <a:buFontTx/>
              <a:buNone/>
              <a:tabLst/>
              <a:defRPr/>
            </a:pPr>
            <a:r>
              <a:rPr lang="en-US" sz="1200">
                <a:latin typeface="Times New Roman" panose="02020603050405020304" pitchFamily="18" charset="0"/>
                <a:ea typeface="Calibri" panose="020F0502020204030204" pitchFamily="34" charset="0"/>
                <a:cs typeface="Times New Roman" panose="02020603050405020304" pitchFamily="18" charset="0"/>
              </a:rPr>
              <a:t>Partnering with major manufacturers like Nike, Air Jordan and Adidas </a:t>
            </a:r>
          </a:p>
          <a:p>
            <a:pPr>
              <a:lnSpc>
                <a:spcPct val="150000"/>
              </a:lnSpc>
              <a:spcBef>
                <a:spcPts val="300"/>
              </a:spcBef>
              <a:spcAft>
                <a:spcPts val="300"/>
              </a:spcAft>
            </a:pPr>
            <a:r>
              <a:rPr lang="en-US" sz="1200">
                <a:latin typeface="Times New Roman" panose="02020603050405020304" pitchFamily="18" charset="0"/>
                <a:ea typeface="Calibri" panose="020F0502020204030204" pitchFamily="34" charset="0"/>
                <a:cs typeface="Times New Roman" panose="02020603050405020304" pitchFamily="18" charset="0"/>
              </a:rPr>
              <a:t>Public datasets: There are several public datasets available online that contain images of sneakers, including both real and counterfeit ones. Ex Kaggle, </a:t>
            </a:r>
            <a:r>
              <a:rPr lang="en-US" sz="1200" err="1">
                <a:latin typeface="Times New Roman" panose="02020603050405020304" pitchFamily="18" charset="0"/>
                <a:ea typeface="Calibri" panose="020F0502020204030204" pitchFamily="34" charset="0"/>
                <a:cs typeface="Times New Roman" panose="02020603050405020304" pitchFamily="18" charset="0"/>
              </a:rPr>
              <a:t>github</a:t>
            </a:r>
            <a:r>
              <a:rPr lang="en-US" sz="1200">
                <a:latin typeface="Times New Roman" panose="02020603050405020304" pitchFamily="18" charset="0"/>
                <a:ea typeface="Calibri" panose="020F0502020204030204" pitchFamily="34" charset="0"/>
                <a:cs typeface="Times New Roman" panose="02020603050405020304" pitchFamily="18" charset="0"/>
              </a:rPr>
              <a:t>, UCI Machine Learning Repository and government data sets which contains data on seized counterfeit products.</a:t>
            </a:r>
          </a:p>
          <a:p>
            <a:pPr>
              <a:spcBef>
                <a:spcPts val="300"/>
              </a:spcBef>
              <a:spcAft>
                <a:spcPts val="300"/>
              </a:spcAft>
            </a:pPr>
            <a:endParaRPr lang="en-US" sz="1200">
              <a:latin typeface="Times New Roman" panose="02020603050405020304" pitchFamily="18" charset="0"/>
              <a:cs typeface="Times New Roman" panose="02020603050405020304" pitchFamily="18" charset="0"/>
            </a:endParaRPr>
          </a:p>
          <a:p>
            <a:pPr>
              <a:spcBef>
                <a:spcPts val="300"/>
              </a:spcBef>
              <a:spcAft>
                <a:spcPts val="300"/>
              </a:spcAft>
            </a:pPr>
            <a:r>
              <a:rPr lang="en-US" sz="1200">
                <a:latin typeface="Times New Roman" panose="02020603050405020304" pitchFamily="18" charset="0"/>
                <a:cs typeface="Times New Roman" panose="02020603050405020304" pitchFamily="18" charset="0"/>
              </a:rPr>
              <a:t>Text Data</a:t>
            </a:r>
          </a:p>
          <a:p>
            <a:pPr>
              <a:spcBef>
                <a:spcPts val="300"/>
              </a:spcBef>
              <a:spcAft>
                <a:spcPts val="300"/>
              </a:spcAft>
              <a:buFont typeface="Wingdings" panose="05000000000000000000" pitchFamily="2" charset="2"/>
              <a:buChar char="v"/>
            </a:pPr>
            <a:r>
              <a:rPr lang="en-US" sz="1200">
                <a:latin typeface="Times New Roman" panose="02020603050405020304" pitchFamily="18" charset="0"/>
                <a:ea typeface="Calibri" panose="020F0502020204030204" pitchFamily="34" charset="0"/>
                <a:cs typeface="Times New Roman" panose="02020603050405020304" pitchFamily="18" charset="0"/>
              </a:rPr>
              <a:t>Metadata: This type of data consists of the products data like the Brand, Model, Size, Location and Price. This can be stored in a variety of formats, including CSV (Comma Separated Values), JSON (JavaScript Object Notation), or XML (Extensible Markup Language).</a:t>
            </a:r>
          </a:p>
          <a:p>
            <a:pPr>
              <a:spcBef>
                <a:spcPts val="300"/>
              </a:spcBef>
              <a:spcAft>
                <a:spcPts val="300"/>
              </a:spcAft>
              <a:buFont typeface="Wingdings" panose="05000000000000000000" pitchFamily="2" charset="2"/>
              <a:buChar char="v"/>
            </a:pPr>
            <a:r>
              <a:rPr lang="en-US" sz="1200">
                <a:latin typeface="Times New Roman" panose="02020603050405020304" pitchFamily="18" charset="0"/>
                <a:ea typeface="Calibri" panose="020F0502020204030204" pitchFamily="34" charset="0"/>
                <a:cs typeface="Times New Roman" panose="02020603050405020304" pitchFamily="18" charset="0"/>
              </a:rPr>
              <a:t>User Feedback: This type of data can be stored in various formats, including CSV, HTML (Hypertext Markup Language), or a database format such as SQL (Structured Query Language).</a:t>
            </a:r>
          </a:p>
          <a:p>
            <a:pPr>
              <a:spcBef>
                <a:spcPts val="300"/>
              </a:spcBef>
              <a:spcAft>
                <a:spcPts val="3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Categorical Data</a:t>
            </a:r>
          </a:p>
          <a:p>
            <a:pPr>
              <a:spcBef>
                <a:spcPts val="300"/>
              </a:spcBef>
              <a:spcAft>
                <a:spcPts val="300"/>
              </a:spcAft>
              <a:buFont typeface="Wingdings" panose="05000000000000000000" pitchFamily="2" charset="2"/>
              <a:buChar char="v"/>
            </a:pPr>
            <a:r>
              <a:rPr lang="en-US" sz="1200">
                <a:effectLst/>
                <a:latin typeface="Times New Roman" panose="02020603050405020304" pitchFamily="18" charset="0"/>
                <a:ea typeface="Calibri" panose="020F0502020204030204" pitchFamily="34" charset="0"/>
                <a:cs typeface="Times New Roman" panose="02020603050405020304" pitchFamily="18" charset="0"/>
              </a:rPr>
              <a:t>Structured data: Structured data can include information on product features such as size, color, material, of the logo. This data can be in various formats, including CSV and SQL databases. </a:t>
            </a:r>
          </a:p>
          <a:p>
            <a:pPr>
              <a:spcBef>
                <a:spcPts val="300"/>
              </a:spcBef>
              <a:spcAft>
                <a:spcPts val="300"/>
              </a:spcAft>
              <a:buFont typeface="Wingdings" panose="05000000000000000000" pitchFamily="2" charset="2"/>
              <a:buChar char="v"/>
            </a:pPr>
            <a:r>
              <a:rPr lang="en-US" sz="1200">
                <a:effectLst/>
                <a:latin typeface="Times New Roman" panose="02020603050405020304" pitchFamily="18" charset="0"/>
                <a:ea typeface="Calibri" panose="020F0502020204030204" pitchFamily="34" charset="0"/>
                <a:cs typeface="Times New Roman" panose="02020603050405020304" pitchFamily="18" charset="0"/>
              </a:rPr>
              <a:t>Historical data: The AI/ML model can be trained on historical data of authentic and counterfeit sneakers. This data can be used to identify patterns and differences between the logos two types of sneakers.</a:t>
            </a:r>
          </a:p>
          <a:p>
            <a:pPr>
              <a:spcBef>
                <a:spcPts val="300"/>
              </a:spcBef>
              <a:spcAft>
                <a:spcPts val="300"/>
              </a:spcAft>
            </a:pPr>
            <a:r>
              <a:rPr lang="en-US" sz="1200">
                <a:latin typeface="Times New Roman" panose="02020603050405020304" pitchFamily="18" charset="0"/>
                <a:ea typeface="Calibri" panose="020F0502020204030204" pitchFamily="34" charset="0"/>
                <a:cs typeface="Times New Roman" panose="02020603050405020304" pitchFamily="18" charset="0"/>
              </a:rPr>
              <a:t>Numeric Data</a:t>
            </a:r>
          </a:p>
          <a:p>
            <a:pPr>
              <a:spcBef>
                <a:spcPts val="300"/>
              </a:spcBef>
              <a:spcAft>
                <a:spcPts val="300"/>
              </a:spcAft>
              <a:buFont typeface="Wingdings" panose="05000000000000000000" pitchFamily="2" charset="2"/>
              <a:buChar char="v"/>
            </a:pPr>
            <a:r>
              <a:rPr lang="en-US" sz="1200">
                <a:latin typeface="Times New Roman" panose="02020603050405020304" pitchFamily="18" charset="0"/>
                <a:cs typeface="Times New Roman" panose="02020603050405020304" pitchFamily="18" charset="0"/>
              </a:rPr>
              <a:t>Image &amp; Pixel data: Includes numeric values of the pixel values. Images of authentic and counterfeit sneakers can be used to train an AI model to identify visual differences between the logos of  two types of products. Images can be in various formats, including JPEG, PNG, and BMP. </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endParaRPr lang="en-CA"/>
          </a:p>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17</a:t>
            </a:fld>
            <a:endParaRPr lang="en-CA"/>
          </a:p>
        </p:txBody>
      </p:sp>
    </p:spTree>
    <p:extLst>
      <p:ext uri="{BB962C8B-B14F-4D97-AF65-F5344CB8AC3E}">
        <p14:creationId xmlns:p14="http://schemas.microsoft.com/office/powerpoint/2010/main" val="3332991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18</a:t>
            </a:fld>
            <a:endParaRPr lang="en-CA"/>
          </a:p>
        </p:txBody>
      </p:sp>
    </p:spTree>
    <p:extLst>
      <p:ext uri="{BB962C8B-B14F-4D97-AF65-F5344CB8AC3E}">
        <p14:creationId xmlns:p14="http://schemas.microsoft.com/office/powerpoint/2010/main" val="143594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As we know, AI projects require significant investments in terms of time, money, and resources. Before starting any project, it's crucial to understand the costs and benefits associated with it.</a:t>
            </a:r>
          </a:p>
          <a:p>
            <a:endParaRPr lang="en-CA"/>
          </a:p>
          <a:p>
            <a:r>
              <a:rPr lang="en-CA"/>
              <a:t>In reviewing cost, there are 2 forms – direct and indirect, which encompass the costs of developing of our solution and activities that enable our solution to continue after development and evolve. </a:t>
            </a:r>
          </a:p>
          <a:p>
            <a:endParaRPr lang="en-CA"/>
          </a:p>
          <a:p>
            <a:r>
              <a:rPr lang="en-CA"/>
              <a:t>When discussing benefits, this can also be broken down into 2 parts – monetary and non-monetary. Where monetary benefits include all forms of revenue and possible revenue generation from awareness; and non-monetary benefits that could be realized regarding efficiency and performance.</a:t>
            </a:r>
          </a:p>
        </p:txBody>
      </p:sp>
      <p:sp>
        <p:nvSpPr>
          <p:cNvPr id="4" name="Slide Number Placeholder 3"/>
          <p:cNvSpPr>
            <a:spLocks noGrp="1"/>
          </p:cNvSpPr>
          <p:nvPr>
            <p:ph type="sldNum" sz="quarter" idx="5"/>
          </p:nvPr>
        </p:nvSpPr>
        <p:spPr/>
        <p:txBody>
          <a:bodyPr/>
          <a:lstStyle/>
          <a:p>
            <a:fld id="{7D613AC0-C75C-47B8-A36B-B7577A72DC61}" type="slidenum">
              <a:rPr lang="en-CA" smtClean="0"/>
              <a:t>20</a:t>
            </a:fld>
            <a:endParaRPr lang="en-CA"/>
          </a:p>
        </p:txBody>
      </p:sp>
    </p:spTree>
    <p:extLst>
      <p:ext uri="{BB962C8B-B14F-4D97-AF65-F5344CB8AC3E}">
        <p14:creationId xmlns:p14="http://schemas.microsoft.com/office/powerpoint/2010/main" val="3304471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There are many possible solutions to mitigate counterfeiting using AI, such as RIFD tags, </a:t>
            </a:r>
            <a:r>
              <a:rPr lang="en-US" b="0" i="0">
                <a:solidFill>
                  <a:srgbClr val="121D42"/>
                </a:solidFill>
                <a:effectLst/>
                <a:latin typeface="Poppins" panose="00000500000000000000" pitchFamily="2" charset="0"/>
              </a:rPr>
              <a:t>self-service tools, and product serialization codes.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21D42"/>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21D42"/>
                </a:solidFill>
                <a:effectLst/>
                <a:latin typeface="Poppins" panose="00000500000000000000" pitchFamily="2" charset="0"/>
              </a:rPr>
              <a:t>FAKEBLITZ wanted something that was mobile instead of sediment, could be used by both enterprise and individual consumers, and did not require many hardware or device attachments to produce or purchase.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21D42"/>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21D42"/>
                </a:solidFill>
                <a:effectLst/>
                <a:latin typeface="Poppins" panose="00000500000000000000" pitchFamily="2" charset="0"/>
              </a:rPr>
              <a:t>Thus, it came down to two options: a digital verification application using your smartphone or hologram labeling with an application to verify.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21D42"/>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21D42"/>
                </a:solidFill>
                <a:effectLst/>
                <a:latin typeface="Poppins" panose="00000500000000000000" pitchFamily="2" charset="0"/>
              </a:rPr>
              <a:t>Conducting a cost-benefit analysis, we concluded that option 1 was the most profitable option for our company to pursue, with an estimated CBA of ~</a:t>
            </a:r>
            <a:r>
              <a:rPr lang="en-US" b="1" i="0">
                <a:solidFill>
                  <a:srgbClr val="121D42"/>
                </a:solidFill>
                <a:effectLst/>
                <a:latin typeface="Poppins" panose="00000500000000000000" pitchFamily="2" charset="0"/>
              </a:rPr>
              <a:t>$3.5 </a:t>
            </a:r>
            <a:r>
              <a:rPr lang="en-US" b="1" i="0" err="1">
                <a:solidFill>
                  <a:srgbClr val="121D42"/>
                </a:solidFill>
                <a:effectLst/>
                <a:latin typeface="Poppins" panose="00000500000000000000" pitchFamily="2" charset="0"/>
              </a:rPr>
              <a:t>Millon</a:t>
            </a:r>
            <a:r>
              <a:rPr lang="en-US" b="1" i="0">
                <a:solidFill>
                  <a:srgbClr val="121D42"/>
                </a:solidFill>
                <a:effectLst/>
                <a:latin typeface="Poppins" panose="00000500000000000000" pitchFamily="2" charset="0"/>
              </a:rPr>
              <a:t> </a:t>
            </a:r>
            <a:r>
              <a:rPr lang="en-US" b="0" i="0">
                <a:solidFill>
                  <a:srgbClr val="121D42"/>
                </a:solidFill>
                <a:effectLst/>
                <a:latin typeface="Poppins" panose="00000500000000000000" pitchFamily="2" charset="0"/>
              </a:rPr>
              <a:t>in the first-year and a quick payback period. This option will be easy to scale given cloud computing capabilities and software updates.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21D42"/>
                </a:solidFill>
                <a:effectLst/>
                <a:latin typeface="Poppins" panose="000005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21D42"/>
              </a:solidFill>
              <a:effectLst/>
              <a:latin typeface="Poppins" panose="00000500000000000000" pitchFamily="2" charset="0"/>
            </a:endParaRPr>
          </a:p>
        </p:txBody>
      </p:sp>
      <p:sp>
        <p:nvSpPr>
          <p:cNvPr id="4" name="Slide Number Placeholder 3"/>
          <p:cNvSpPr>
            <a:spLocks noGrp="1"/>
          </p:cNvSpPr>
          <p:nvPr>
            <p:ph type="sldNum" sz="quarter" idx="5"/>
          </p:nvPr>
        </p:nvSpPr>
        <p:spPr/>
        <p:txBody>
          <a:bodyPr/>
          <a:lstStyle/>
          <a:p>
            <a:fld id="{7D613AC0-C75C-47B8-A36B-B7577A72DC61}" type="slidenum">
              <a:rPr lang="en-CA" smtClean="0"/>
              <a:t>21</a:t>
            </a:fld>
            <a:endParaRPr lang="en-CA"/>
          </a:p>
        </p:txBody>
      </p:sp>
    </p:spTree>
    <p:extLst>
      <p:ext uri="{BB962C8B-B14F-4D97-AF65-F5344CB8AC3E}">
        <p14:creationId xmlns:p14="http://schemas.microsoft.com/office/powerpoint/2010/main" val="2221663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that being said, let’s take a look at how our solution would be leveraged from an individual consumers point of view </a:t>
            </a:r>
          </a:p>
        </p:txBody>
      </p:sp>
      <p:sp>
        <p:nvSpPr>
          <p:cNvPr id="4" name="Slide Number Placeholder 3"/>
          <p:cNvSpPr>
            <a:spLocks noGrp="1"/>
          </p:cNvSpPr>
          <p:nvPr>
            <p:ph type="sldNum" sz="quarter" idx="5"/>
          </p:nvPr>
        </p:nvSpPr>
        <p:spPr/>
        <p:txBody>
          <a:bodyPr/>
          <a:lstStyle/>
          <a:p>
            <a:fld id="{7D613AC0-C75C-47B8-A36B-B7577A72DC61}" type="slidenum">
              <a:rPr lang="en-CA" smtClean="0"/>
              <a:t>22</a:t>
            </a:fld>
            <a:endParaRPr lang="en-CA"/>
          </a:p>
        </p:txBody>
      </p:sp>
    </p:spTree>
    <p:extLst>
      <p:ext uri="{BB962C8B-B14F-4D97-AF65-F5344CB8AC3E}">
        <p14:creationId xmlns:p14="http://schemas.microsoft.com/office/powerpoint/2010/main" val="1515793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our solution, a consumer can simply upload or ‘scan’ a video or image of their sneaker, receive instant verification of whether it is authentic or not – immediately sell or report </a:t>
            </a:r>
            <a:r>
              <a:rPr lang="en-CA"/>
              <a:t>the sneaker </a:t>
            </a:r>
            <a:endParaRPr lang="en-CA" dirty="0"/>
          </a:p>
        </p:txBody>
      </p:sp>
      <p:sp>
        <p:nvSpPr>
          <p:cNvPr id="4" name="Slide Number Placeholder 3"/>
          <p:cNvSpPr>
            <a:spLocks noGrp="1"/>
          </p:cNvSpPr>
          <p:nvPr>
            <p:ph type="sldNum" sz="quarter" idx="5"/>
          </p:nvPr>
        </p:nvSpPr>
        <p:spPr/>
        <p:txBody>
          <a:bodyPr/>
          <a:lstStyle/>
          <a:p>
            <a:fld id="{7D613AC0-C75C-47B8-A36B-B7577A72DC61}" type="slidenum">
              <a:rPr lang="en-CA" smtClean="0"/>
              <a:t>23</a:t>
            </a:fld>
            <a:endParaRPr lang="en-CA"/>
          </a:p>
        </p:txBody>
      </p:sp>
    </p:spTree>
    <p:extLst>
      <p:ext uri="{BB962C8B-B14F-4D97-AF65-F5344CB8AC3E}">
        <p14:creationId xmlns:p14="http://schemas.microsoft.com/office/powerpoint/2010/main" val="1505239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24</a:t>
            </a:fld>
            <a:endParaRPr lang="en-CA"/>
          </a:p>
        </p:txBody>
      </p:sp>
    </p:spTree>
    <p:extLst>
      <p:ext uri="{BB962C8B-B14F-4D97-AF65-F5344CB8AC3E}">
        <p14:creationId xmlns:p14="http://schemas.microsoft.com/office/powerpoint/2010/main" val="486773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In today's fast-paced business world, it's important to understand our potential competitors in order to stay ahead of the game. In analyzing our competitors, we have identified that our competitive advantage upon entrance would be (1) instant counterfeit reporting directly to the authentic brand to initiate cease and assist orders, (2) a solution that exists in both mobile and web format, and (3) a direct connection to a reselling marketplace within the application. </a:t>
            </a:r>
            <a:endParaRPr lang="en-US"/>
          </a:p>
          <a:p>
            <a:endParaRPr lang="en-US"/>
          </a:p>
          <a:p>
            <a:r>
              <a:rPr lang="en-US" b="1"/>
              <a:t>LINKS</a:t>
            </a:r>
          </a:p>
          <a:p>
            <a:r>
              <a:rPr lang="en-US"/>
              <a:t>https://visua.com/computer-vision-api-comparison-guides</a:t>
            </a:r>
          </a:p>
          <a:p>
            <a:r>
              <a:rPr lang="en-US"/>
              <a:t>https://www.cbinsights.com/company/marqvision</a:t>
            </a:r>
          </a:p>
          <a:p>
            <a:endParaRPr lang="en-US"/>
          </a:p>
          <a:p>
            <a:endParaRPr lang="en-US"/>
          </a:p>
        </p:txBody>
      </p:sp>
      <p:sp>
        <p:nvSpPr>
          <p:cNvPr id="4" name="Slide Number Placeholder 3"/>
          <p:cNvSpPr>
            <a:spLocks noGrp="1"/>
          </p:cNvSpPr>
          <p:nvPr>
            <p:ph type="sldNum" sz="quarter" idx="5"/>
          </p:nvPr>
        </p:nvSpPr>
        <p:spPr/>
        <p:txBody>
          <a:bodyPr/>
          <a:lstStyle/>
          <a:p>
            <a:fld id="{7D613AC0-C75C-47B8-A36B-B7577A72DC61}" type="slidenum">
              <a:rPr lang="en-CA" smtClean="0"/>
              <a:t>25</a:t>
            </a:fld>
            <a:endParaRPr lang="en-CA"/>
          </a:p>
        </p:txBody>
      </p:sp>
    </p:spTree>
    <p:extLst>
      <p:ext uri="{BB962C8B-B14F-4D97-AF65-F5344CB8AC3E}">
        <p14:creationId xmlns:p14="http://schemas.microsoft.com/office/powerpoint/2010/main" val="3303732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Ethical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t>Precise justification as to whether a product is counterfeit or not</a:t>
            </a:r>
          </a:p>
          <a:p>
            <a:pPr marL="171450" lvl="0" indent="-171450">
              <a:buFont typeface="Arial" panose="020B0604020202020204" pitchFamily="34" charset="0"/>
              <a:buChar char="•"/>
            </a:pPr>
            <a:r>
              <a:rPr lang="en-US"/>
              <a:t>Legal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latin typeface="Roboto Condensed" panose="02000000000000000000" pitchFamily="2" charset="0"/>
                <a:ea typeface="Roboto Condensed" panose="02000000000000000000" pitchFamily="2" charset="0"/>
                <a:cs typeface="Roboto Condensed" panose="02000000000000000000" pitchFamily="2" charset="0"/>
              </a:rPr>
              <a:t>Leveraging Government of Canada sources, Canadian Intellectual Property Office, and Canadian Anti-Counterfeiting Network</a:t>
            </a:r>
          </a:p>
          <a:p>
            <a:pPr marL="1085850" lvl="2" indent="-171450">
              <a:buFont typeface="Arial" panose="020B0604020202020204" pitchFamily="34" charset="0"/>
              <a:buChar char="•"/>
            </a:pPr>
            <a:r>
              <a:rPr lang="en-US"/>
              <a:t>These sources would be leveraged by our company</a:t>
            </a:r>
          </a:p>
          <a:p>
            <a:pPr marL="628650" lvl="1" indent="-171450">
              <a:buFont typeface="Arial" panose="020B0604020202020204" pitchFamily="34" charset="0"/>
              <a:buChar char="•"/>
            </a:pPr>
            <a:endParaRPr lang="en-US"/>
          </a:p>
          <a:p>
            <a:pPr marL="171450" lvl="0" indent="-171450">
              <a:buFont typeface="Arial" panose="020B0604020202020204" pitchFamily="34" charset="0"/>
              <a:buChar char="•"/>
            </a:pPr>
            <a:r>
              <a:rPr lang="en-US"/>
              <a:t>Operational</a:t>
            </a:r>
          </a:p>
          <a:p>
            <a:pPr marL="628650" lvl="1" indent="-171450">
              <a:buFont typeface="Arial" panose="020B0604020202020204" pitchFamily="34" charset="0"/>
              <a:buChar char="•"/>
            </a:pPr>
            <a:endParaRPr lang="en-US"/>
          </a:p>
          <a:p>
            <a:pPr marL="171450" lvl="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7D613AC0-C75C-47B8-A36B-B7577A72DC61}" type="slidenum">
              <a:rPr lang="en-CA" smtClean="0"/>
              <a:t>27</a:t>
            </a:fld>
            <a:endParaRPr lang="en-CA"/>
          </a:p>
        </p:txBody>
      </p:sp>
    </p:spTree>
    <p:extLst>
      <p:ext uri="{BB962C8B-B14F-4D97-AF65-F5344CB8AC3E}">
        <p14:creationId xmlns:p14="http://schemas.microsoft.com/office/powerpoint/2010/main" val="1404379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28</a:t>
            </a:fld>
            <a:endParaRPr lang="en-CA"/>
          </a:p>
        </p:txBody>
      </p:sp>
    </p:spTree>
    <p:extLst>
      <p:ext uri="{BB962C8B-B14F-4D97-AF65-F5344CB8AC3E}">
        <p14:creationId xmlns:p14="http://schemas.microsoft.com/office/powerpoint/2010/main" val="1002648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the first half of the presentation we will be addressing the counterfeit market and the crucial early stages of the CRISP DM model.  In the second half, we will analyze the business and legal aspect of our solution</a:t>
            </a:r>
          </a:p>
        </p:txBody>
      </p:sp>
      <p:sp>
        <p:nvSpPr>
          <p:cNvPr id="4" name="Slide Number Placeholder 3"/>
          <p:cNvSpPr>
            <a:spLocks noGrp="1"/>
          </p:cNvSpPr>
          <p:nvPr>
            <p:ph type="sldNum" sz="quarter" idx="5"/>
          </p:nvPr>
        </p:nvSpPr>
        <p:spPr/>
        <p:txBody>
          <a:bodyPr/>
          <a:lstStyle/>
          <a:p>
            <a:fld id="{7D613AC0-C75C-47B8-A36B-B7577A72DC61}" type="slidenum">
              <a:rPr lang="en-CA" smtClean="0"/>
              <a:t>3</a:t>
            </a:fld>
            <a:endParaRPr lang="en-CA"/>
          </a:p>
        </p:txBody>
      </p:sp>
    </p:spTree>
    <p:extLst>
      <p:ext uri="{BB962C8B-B14F-4D97-AF65-F5344CB8AC3E}">
        <p14:creationId xmlns:p14="http://schemas.microsoft.com/office/powerpoint/2010/main" val="192294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29</a:t>
            </a:fld>
            <a:endParaRPr lang="en-CA"/>
          </a:p>
        </p:txBody>
      </p:sp>
    </p:spTree>
    <p:extLst>
      <p:ext uri="{BB962C8B-B14F-4D97-AF65-F5344CB8AC3E}">
        <p14:creationId xmlns:p14="http://schemas.microsoft.com/office/powerpoint/2010/main" val="2602373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31</a:t>
            </a:fld>
            <a:endParaRPr lang="en-CA"/>
          </a:p>
        </p:txBody>
      </p:sp>
    </p:spTree>
    <p:extLst>
      <p:ext uri="{BB962C8B-B14F-4D97-AF65-F5344CB8AC3E}">
        <p14:creationId xmlns:p14="http://schemas.microsoft.com/office/powerpoint/2010/main" val="360954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32</a:t>
            </a:fld>
            <a:endParaRPr lang="en-CA"/>
          </a:p>
        </p:txBody>
      </p:sp>
    </p:spTree>
    <p:extLst>
      <p:ext uri="{BB962C8B-B14F-4D97-AF65-F5344CB8AC3E}">
        <p14:creationId xmlns:p14="http://schemas.microsoft.com/office/powerpoint/2010/main" val="1397668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LINK: https://www.washingtonpost.com/business/2022/09/30/sneaker-authentication-ebay-stockx-nike/</a:t>
            </a:r>
          </a:p>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5</a:t>
            </a:fld>
            <a:endParaRPr lang="en-CA"/>
          </a:p>
        </p:txBody>
      </p:sp>
    </p:spTree>
    <p:extLst>
      <p:ext uri="{BB962C8B-B14F-4D97-AF65-F5344CB8AC3E}">
        <p14:creationId xmlns:p14="http://schemas.microsoft.com/office/powerpoint/2010/main" val="64649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8</a:t>
            </a:fld>
            <a:endParaRPr lang="en-CA"/>
          </a:p>
        </p:txBody>
      </p:sp>
    </p:spTree>
    <p:extLst>
      <p:ext uri="{BB962C8B-B14F-4D97-AF65-F5344CB8AC3E}">
        <p14:creationId xmlns:p14="http://schemas.microsoft.com/office/powerpoint/2010/main" val="2073810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300"/>
              </a:spcAft>
            </a:pPr>
            <a:endParaRPr lang="en-US" sz="1600">
              <a:latin typeface="Times New Roman" panose="02020603050405020304" pitchFamily="18" charset="0"/>
              <a:ea typeface="Calibri" panose="020F0502020204030204" charset="0"/>
              <a:cs typeface="Times New Roman" panose="02020603050405020304" pitchFamily="18" charset="0"/>
            </a:endParaRPr>
          </a:p>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10</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300"/>
              </a:spcAft>
            </a:pPr>
            <a:endParaRPr lang="en-US" sz="1600">
              <a:latin typeface="Times New Roman" panose="02020603050405020304" pitchFamily="18" charset="0"/>
              <a:ea typeface="Calibri" panose="020F0502020204030204" charset="0"/>
              <a:cs typeface="Times New Roman" panose="02020603050405020304" pitchFamily="18" charset="0"/>
            </a:endParaRPr>
          </a:p>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11</a:t>
            </a:fld>
            <a:endParaRPr lang="en-CA"/>
          </a:p>
        </p:txBody>
      </p:sp>
    </p:spTree>
    <p:extLst>
      <p:ext uri="{BB962C8B-B14F-4D97-AF65-F5344CB8AC3E}">
        <p14:creationId xmlns:p14="http://schemas.microsoft.com/office/powerpoint/2010/main" val="72802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spcBef>
                <a:spcPts val="300"/>
              </a:spcBef>
              <a:spcAft>
                <a:spcPts val="300"/>
              </a:spcAft>
              <a:buNone/>
            </a:pPr>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13</a:t>
            </a:fld>
            <a:endParaRPr lang="en-CA"/>
          </a:p>
        </p:txBody>
      </p:sp>
    </p:spTree>
    <p:extLst>
      <p:ext uri="{BB962C8B-B14F-4D97-AF65-F5344CB8AC3E}">
        <p14:creationId xmlns:p14="http://schemas.microsoft.com/office/powerpoint/2010/main" val="2396618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D613AC0-C75C-47B8-A36B-B7577A72DC61}" type="slidenum">
              <a:rPr lang="en-CA" smtClean="0"/>
              <a:t>14</a:t>
            </a:fld>
            <a:endParaRPr lang="en-CA"/>
          </a:p>
        </p:txBody>
      </p:sp>
    </p:spTree>
    <p:extLst>
      <p:ext uri="{BB962C8B-B14F-4D97-AF65-F5344CB8AC3E}">
        <p14:creationId xmlns:p14="http://schemas.microsoft.com/office/powerpoint/2010/main" val="188029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200" b="0" i="0">
                <a:solidFill>
                  <a:srgbClr val="374151"/>
                </a:solidFill>
                <a:effectLst/>
                <a:latin typeface="Times New Roman" panose="02020603050405020304" pitchFamily="18" charset="0"/>
                <a:cs typeface="Times New Roman" panose="02020603050405020304" pitchFamily="18" charset="0"/>
              </a:rPr>
              <a:t>Icons</a:t>
            </a:r>
          </a:p>
        </p:txBody>
      </p:sp>
      <p:sp>
        <p:nvSpPr>
          <p:cNvPr id="4" name="Slide Number Placeholder 3"/>
          <p:cNvSpPr>
            <a:spLocks noGrp="1"/>
          </p:cNvSpPr>
          <p:nvPr>
            <p:ph type="sldNum" sz="quarter" idx="5"/>
          </p:nvPr>
        </p:nvSpPr>
        <p:spPr/>
        <p:txBody>
          <a:bodyPr/>
          <a:lstStyle/>
          <a:p>
            <a:fld id="{7D613AC0-C75C-47B8-A36B-B7577A72DC61}" type="slidenum">
              <a:rPr lang="en-CA" smtClean="0"/>
              <a:t>15</a:t>
            </a:fld>
            <a:endParaRPr lang="en-CA"/>
          </a:p>
        </p:txBody>
      </p:sp>
    </p:spTree>
    <p:extLst>
      <p:ext uri="{BB962C8B-B14F-4D97-AF65-F5344CB8AC3E}">
        <p14:creationId xmlns:p14="http://schemas.microsoft.com/office/powerpoint/2010/main" val="1899377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978A6-3D2F-4185-8ED5-4621D525A0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243E1D-4D36-313D-C33A-FC3B9C096D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3">
            <a:extLst>
              <a:ext uri="{FF2B5EF4-FFF2-40B4-BE49-F238E27FC236}">
                <a16:creationId xmlns:a16="http://schemas.microsoft.com/office/drawing/2014/main" id="{8D32062C-EF45-F274-96A8-C7F50248FE91}"/>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3732209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5D32-17F9-BA9A-7A03-CC3FEC794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8F56AF-0DE1-F069-E7C6-10FDD6A3FE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a:extLst>
              <a:ext uri="{FF2B5EF4-FFF2-40B4-BE49-F238E27FC236}">
                <a16:creationId xmlns:a16="http://schemas.microsoft.com/office/drawing/2014/main" id="{F9C68D41-0B43-63E6-4931-05E0B5226CDF}"/>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1289578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D1873A-8B53-3A0D-CEF9-85977C2E10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4BA225-4414-7A9C-D97C-909ECB7FF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a:extLst>
              <a:ext uri="{FF2B5EF4-FFF2-40B4-BE49-F238E27FC236}">
                <a16:creationId xmlns:a16="http://schemas.microsoft.com/office/drawing/2014/main" id="{CD433C78-C5DE-09DB-4F6D-4DD753BBDEB0}"/>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823432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7097FBC-44DF-9896-A982-60D054737C96}"/>
              </a:ext>
            </a:extLst>
          </p:cNvPr>
          <p:cNvGrpSpPr/>
          <p:nvPr userDrawn="1"/>
        </p:nvGrpSpPr>
        <p:grpSpPr>
          <a:xfrm rot="16200000">
            <a:off x="-453047" y="-578887"/>
            <a:ext cx="3887725" cy="2266522"/>
            <a:chOff x="1639521" y="-108194"/>
            <a:chExt cx="4175852" cy="2266522"/>
          </a:xfrm>
        </p:grpSpPr>
        <p:sp>
          <p:nvSpPr>
            <p:cNvPr id="13" name="Flowchart: Connector 12">
              <a:extLst>
                <a:ext uri="{FF2B5EF4-FFF2-40B4-BE49-F238E27FC236}">
                  <a16:creationId xmlns:a16="http://schemas.microsoft.com/office/drawing/2014/main" id="{A8F50914-BEE4-A84A-27CF-2188401B7B46}"/>
                </a:ext>
              </a:extLst>
            </p:cNvPr>
            <p:cNvSpPr/>
            <p:nvPr userDrawn="1"/>
          </p:nvSpPr>
          <p:spPr>
            <a:xfrm>
              <a:off x="1639521"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lowchart: Connector 13">
              <a:extLst>
                <a:ext uri="{FF2B5EF4-FFF2-40B4-BE49-F238E27FC236}">
                  <a16:creationId xmlns:a16="http://schemas.microsoft.com/office/drawing/2014/main" id="{BC71FD4C-A8B0-B919-285E-AF37522E908E}"/>
                </a:ext>
              </a:extLst>
            </p:cNvPr>
            <p:cNvSpPr/>
            <p:nvPr userDrawn="1"/>
          </p:nvSpPr>
          <p:spPr>
            <a:xfrm>
              <a:off x="1992435"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Flowchart: Connector 14">
              <a:extLst>
                <a:ext uri="{FF2B5EF4-FFF2-40B4-BE49-F238E27FC236}">
                  <a16:creationId xmlns:a16="http://schemas.microsoft.com/office/drawing/2014/main" id="{A3731EFF-229C-275A-C768-36C7BF8D6E09}"/>
                </a:ext>
              </a:extLst>
            </p:cNvPr>
            <p:cNvSpPr/>
            <p:nvPr userDrawn="1"/>
          </p:nvSpPr>
          <p:spPr>
            <a:xfrm>
              <a:off x="2345349"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Flowchart: Connector 15">
              <a:extLst>
                <a:ext uri="{FF2B5EF4-FFF2-40B4-BE49-F238E27FC236}">
                  <a16:creationId xmlns:a16="http://schemas.microsoft.com/office/drawing/2014/main" id="{025D6207-6988-D84C-92FE-DC3A779F9201}"/>
                </a:ext>
              </a:extLst>
            </p:cNvPr>
            <p:cNvSpPr/>
            <p:nvPr userDrawn="1"/>
          </p:nvSpPr>
          <p:spPr>
            <a:xfrm>
              <a:off x="2698263"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Flowchart: Connector 16">
              <a:extLst>
                <a:ext uri="{FF2B5EF4-FFF2-40B4-BE49-F238E27FC236}">
                  <a16:creationId xmlns:a16="http://schemas.microsoft.com/office/drawing/2014/main" id="{FD95D9D3-F9B3-0693-5E0B-B88E7F3BD382}"/>
                </a:ext>
              </a:extLst>
            </p:cNvPr>
            <p:cNvSpPr/>
            <p:nvPr userDrawn="1"/>
          </p:nvSpPr>
          <p:spPr>
            <a:xfrm>
              <a:off x="3049466"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Flowchart: Connector 17">
              <a:extLst>
                <a:ext uri="{FF2B5EF4-FFF2-40B4-BE49-F238E27FC236}">
                  <a16:creationId xmlns:a16="http://schemas.microsoft.com/office/drawing/2014/main" id="{C23D9A94-B5AF-C050-A3A4-5120D8BD4C9D}"/>
                </a:ext>
              </a:extLst>
            </p:cNvPr>
            <p:cNvSpPr/>
            <p:nvPr userDrawn="1"/>
          </p:nvSpPr>
          <p:spPr>
            <a:xfrm>
              <a:off x="3400669" y="-9598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lowchart: Connector 18">
              <a:extLst>
                <a:ext uri="{FF2B5EF4-FFF2-40B4-BE49-F238E27FC236}">
                  <a16:creationId xmlns:a16="http://schemas.microsoft.com/office/drawing/2014/main" id="{C55BBE27-92E2-DADF-83CC-6A2F18270EDE}"/>
                </a:ext>
              </a:extLst>
            </p:cNvPr>
            <p:cNvSpPr/>
            <p:nvPr userDrawn="1"/>
          </p:nvSpPr>
          <p:spPr>
            <a:xfrm>
              <a:off x="3774826"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lowchart: Connector 19">
              <a:extLst>
                <a:ext uri="{FF2B5EF4-FFF2-40B4-BE49-F238E27FC236}">
                  <a16:creationId xmlns:a16="http://schemas.microsoft.com/office/drawing/2014/main" id="{287B8638-7036-5582-3EE3-64FBC47DD49D}"/>
                </a:ext>
              </a:extLst>
            </p:cNvPr>
            <p:cNvSpPr/>
            <p:nvPr userDrawn="1"/>
          </p:nvSpPr>
          <p:spPr>
            <a:xfrm>
              <a:off x="4127740"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Flowchart: Connector 20">
              <a:extLst>
                <a:ext uri="{FF2B5EF4-FFF2-40B4-BE49-F238E27FC236}">
                  <a16:creationId xmlns:a16="http://schemas.microsoft.com/office/drawing/2014/main" id="{3492835A-C71E-D5EC-5015-30BD15C5209E}"/>
                </a:ext>
              </a:extLst>
            </p:cNvPr>
            <p:cNvSpPr/>
            <p:nvPr userDrawn="1"/>
          </p:nvSpPr>
          <p:spPr>
            <a:xfrm>
              <a:off x="4480654"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Flowchart: Connector 21">
              <a:extLst>
                <a:ext uri="{FF2B5EF4-FFF2-40B4-BE49-F238E27FC236}">
                  <a16:creationId xmlns:a16="http://schemas.microsoft.com/office/drawing/2014/main" id="{CA9D2992-6526-3E2B-0BFB-7CA8C4150EB0}"/>
                </a:ext>
              </a:extLst>
            </p:cNvPr>
            <p:cNvSpPr/>
            <p:nvPr userDrawn="1"/>
          </p:nvSpPr>
          <p:spPr>
            <a:xfrm>
              <a:off x="4833568"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Flowchart: Connector 22">
              <a:extLst>
                <a:ext uri="{FF2B5EF4-FFF2-40B4-BE49-F238E27FC236}">
                  <a16:creationId xmlns:a16="http://schemas.microsoft.com/office/drawing/2014/main" id="{1D0E3BE8-1548-5654-67E4-365492DD89BF}"/>
                </a:ext>
              </a:extLst>
            </p:cNvPr>
            <p:cNvSpPr/>
            <p:nvPr userDrawn="1"/>
          </p:nvSpPr>
          <p:spPr>
            <a:xfrm>
              <a:off x="5184771"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lowchart: Connector 23">
              <a:extLst>
                <a:ext uri="{FF2B5EF4-FFF2-40B4-BE49-F238E27FC236}">
                  <a16:creationId xmlns:a16="http://schemas.microsoft.com/office/drawing/2014/main" id="{6E16AE59-219D-7F65-905A-DF51140C8346}"/>
                </a:ext>
              </a:extLst>
            </p:cNvPr>
            <p:cNvSpPr/>
            <p:nvPr userDrawn="1"/>
          </p:nvSpPr>
          <p:spPr>
            <a:xfrm>
              <a:off x="5535974"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lowchart: Connector 24">
              <a:extLst>
                <a:ext uri="{FF2B5EF4-FFF2-40B4-BE49-F238E27FC236}">
                  <a16:creationId xmlns:a16="http://schemas.microsoft.com/office/drawing/2014/main" id="{5B6C99B9-6072-16ED-E84A-2F8EDE2EC91F}"/>
                </a:ext>
              </a:extLst>
            </p:cNvPr>
            <p:cNvSpPr/>
            <p:nvPr userDrawn="1"/>
          </p:nvSpPr>
          <p:spPr>
            <a:xfrm>
              <a:off x="1639521"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lowchart: Connector 25">
              <a:extLst>
                <a:ext uri="{FF2B5EF4-FFF2-40B4-BE49-F238E27FC236}">
                  <a16:creationId xmlns:a16="http://schemas.microsoft.com/office/drawing/2014/main" id="{CD3ED71E-20D4-DD8C-CB79-44C99326F01E}"/>
                </a:ext>
              </a:extLst>
            </p:cNvPr>
            <p:cNvSpPr/>
            <p:nvPr userDrawn="1"/>
          </p:nvSpPr>
          <p:spPr>
            <a:xfrm>
              <a:off x="1992435"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Flowchart: Connector 26">
              <a:extLst>
                <a:ext uri="{FF2B5EF4-FFF2-40B4-BE49-F238E27FC236}">
                  <a16:creationId xmlns:a16="http://schemas.microsoft.com/office/drawing/2014/main" id="{7CD2EEAA-3F68-6735-578A-BFCC4EAE5D34}"/>
                </a:ext>
              </a:extLst>
            </p:cNvPr>
            <p:cNvSpPr/>
            <p:nvPr userDrawn="1"/>
          </p:nvSpPr>
          <p:spPr>
            <a:xfrm>
              <a:off x="2345349"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Flowchart: Connector 27">
              <a:extLst>
                <a:ext uri="{FF2B5EF4-FFF2-40B4-BE49-F238E27FC236}">
                  <a16:creationId xmlns:a16="http://schemas.microsoft.com/office/drawing/2014/main" id="{6794AD94-0379-4132-5063-4737360671CB}"/>
                </a:ext>
              </a:extLst>
            </p:cNvPr>
            <p:cNvSpPr/>
            <p:nvPr userDrawn="1"/>
          </p:nvSpPr>
          <p:spPr>
            <a:xfrm>
              <a:off x="2698263"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Flowchart: Connector 28">
              <a:extLst>
                <a:ext uri="{FF2B5EF4-FFF2-40B4-BE49-F238E27FC236}">
                  <a16:creationId xmlns:a16="http://schemas.microsoft.com/office/drawing/2014/main" id="{5F0E3A55-207C-8800-9748-4077C31CB820}"/>
                </a:ext>
              </a:extLst>
            </p:cNvPr>
            <p:cNvSpPr/>
            <p:nvPr userDrawn="1"/>
          </p:nvSpPr>
          <p:spPr>
            <a:xfrm>
              <a:off x="3049466"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lowchart: Connector 29">
              <a:extLst>
                <a:ext uri="{FF2B5EF4-FFF2-40B4-BE49-F238E27FC236}">
                  <a16:creationId xmlns:a16="http://schemas.microsoft.com/office/drawing/2014/main" id="{872B3D29-3F89-8352-8836-A6342AE95A4C}"/>
                </a:ext>
              </a:extLst>
            </p:cNvPr>
            <p:cNvSpPr/>
            <p:nvPr userDrawn="1"/>
          </p:nvSpPr>
          <p:spPr>
            <a:xfrm>
              <a:off x="3400669" y="29930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Flowchart: Connector 30">
              <a:extLst>
                <a:ext uri="{FF2B5EF4-FFF2-40B4-BE49-F238E27FC236}">
                  <a16:creationId xmlns:a16="http://schemas.microsoft.com/office/drawing/2014/main" id="{7F98F10A-939E-6B58-C704-22D957D1EE86}"/>
                </a:ext>
              </a:extLst>
            </p:cNvPr>
            <p:cNvSpPr/>
            <p:nvPr userDrawn="1"/>
          </p:nvSpPr>
          <p:spPr>
            <a:xfrm>
              <a:off x="3774826"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a:extLst>
                <a:ext uri="{FF2B5EF4-FFF2-40B4-BE49-F238E27FC236}">
                  <a16:creationId xmlns:a16="http://schemas.microsoft.com/office/drawing/2014/main" id="{BED24E78-2D7F-ED34-5735-62107AE866D6}"/>
                </a:ext>
              </a:extLst>
            </p:cNvPr>
            <p:cNvSpPr/>
            <p:nvPr userDrawn="1"/>
          </p:nvSpPr>
          <p:spPr>
            <a:xfrm>
              <a:off x="4127740"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a:extLst>
                <a:ext uri="{FF2B5EF4-FFF2-40B4-BE49-F238E27FC236}">
                  <a16:creationId xmlns:a16="http://schemas.microsoft.com/office/drawing/2014/main" id="{1A96CC31-ED57-26E1-8475-0A0247F3702A}"/>
                </a:ext>
              </a:extLst>
            </p:cNvPr>
            <p:cNvSpPr/>
            <p:nvPr userDrawn="1"/>
          </p:nvSpPr>
          <p:spPr>
            <a:xfrm>
              <a:off x="4480654"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a:extLst>
                <a:ext uri="{FF2B5EF4-FFF2-40B4-BE49-F238E27FC236}">
                  <a16:creationId xmlns:a16="http://schemas.microsoft.com/office/drawing/2014/main" id="{FF49A697-F869-71AA-D862-2B424AD327E7}"/>
                </a:ext>
              </a:extLst>
            </p:cNvPr>
            <p:cNvSpPr/>
            <p:nvPr userDrawn="1"/>
          </p:nvSpPr>
          <p:spPr>
            <a:xfrm>
              <a:off x="4833568"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a:extLst>
                <a:ext uri="{FF2B5EF4-FFF2-40B4-BE49-F238E27FC236}">
                  <a16:creationId xmlns:a16="http://schemas.microsoft.com/office/drawing/2014/main" id="{B3C2B3B3-9084-1693-7838-724C37AC101C}"/>
                </a:ext>
              </a:extLst>
            </p:cNvPr>
            <p:cNvSpPr/>
            <p:nvPr userDrawn="1"/>
          </p:nvSpPr>
          <p:spPr>
            <a:xfrm>
              <a:off x="5184771"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a:extLst>
                <a:ext uri="{FF2B5EF4-FFF2-40B4-BE49-F238E27FC236}">
                  <a16:creationId xmlns:a16="http://schemas.microsoft.com/office/drawing/2014/main" id="{6C714DBD-5D14-C2CC-9CF8-EA330CBEDA00}"/>
                </a:ext>
              </a:extLst>
            </p:cNvPr>
            <p:cNvSpPr/>
            <p:nvPr userDrawn="1"/>
          </p:nvSpPr>
          <p:spPr>
            <a:xfrm>
              <a:off x="5535974"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a:extLst>
                <a:ext uri="{FF2B5EF4-FFF2-40B4-BE49-F238E27FC236}">
                  <a16:creationId xmlns:a16="http://schemas.microsoft.com/office/drawing/2014/main" id="{B70361EB-B76D-7C01-0117-A7C8E55A0067}"/>
                </a:ext>
              </a:extLst>
            </p:cNvPr>
            <p:cNvSpPr/>
            <p:nvPr userDrawn="1"/>
          </p:nvSpPr>
          <p:spPr>
            <a:xfrm>
              <a:off x="1639521"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a:extLst>
                <a:ext uri="{FF2B5EF4-FFF2-40B4-BE49-F238E27FC236}">
                  <a16:creationId xmlns:a16="http://schemas.microsoft.com/office/drawing/2014/main" id="{EC097BBF-9480-0A60-03CB-B11A0F0B4D5A}"/>
                </a:ext>
              </a:extLst>
            </p:cNvPr>
            <p:cNvSpPr/>
            <p:nvPr userDrawn="1"/>
          </p:nvSpPr>
          <p:spPr>
            <a:xfrm>
              <a:off x="1992435"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a:extLst>
                <a:ext uri="{FF2B5EF4-FFF2-40B4-BE49-F238E27FC236}">
                  <a16:creationId xmlns:a16="http://schemas.microsoft.com/office/drawing/2014/main" id="{3C4835DA-2316-C68A-CB6E-19FF640BFB10}"/>
                </a:ext>
              </a:extLst>
            </p:cNvPr>
            <p:cNvSpPr/>
            <p:nvPr userDrawn="1"/>
          </p:nvSpPr>
          <p:spPr>
            <a:xfrm>
              <a:off x="2345349"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a:extLst>
                <a:ext uri="{FF2B5EF4-FFF2-40B4-BE49-F238E27FC236}">
                  <a16:creationId xmlns:a16="http://schemas.microsoft.com/office/drawing/2014/main" id="{6FF42EAA-93B1-0CA4-F16B-2B7A870C1712}"/>
                </a:ext>
              </a:extLst>
            </p:cNvPr>
            <p:cNvSpPr/>
            <p:nvPr userDrawn="1"/>
          </p:nvSpPr>
          <p:spPr>
            <a:xfrm>
              <a:off x="2698263"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Flowchart: Connector 104">
              <a:extLst>
                <a:ext uri="{FF2B5EF4-FFF2-40B4-BE49-F238E27FC236}">
                  <a16:creationId xmlns:a16="http://schemas.microsoft.com/office/drawing/2014/main" id="{E83F6666-2366-CA7D-8DB0-00F57EA38133}"/>
                </a:ext>
              </a:extLst>
            </p:cNvPr>
            <p:cNvSpPr/>
            <p:nvPr userDrawn="1"/>
          </p:nvSpPr>
          <p:spPr>
            <a:xfrm>
              <a:off x="3049466"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Flowchart: Connector 105">
              <a:extLst>
                <a:ext uri="{FF2B5EF4-FFF2-40B4-BE49-F238E27FC236}">
                  <a16:creationId xmlns:a16="http://schemas.microsoft.com/office/drawing/2014/main" id="{F17E20D2-AEC4-154D-FEF3-010F9AFEAE7E}"/>
                </a:ext>
              </a:extLst>
            </p:cNvPr>
            <p:cNvSpPr/>
            <p:nvPr userDrawn="1"/>
          </p:nvSpPr>
          <p:spPr>
            <a:xfrm>
              <a:off x="3400669" y="69373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Flowchart: Connector 106">
              <a:extLst>
                <a:ext uri="{FF2B5EF4-FFF2-40B4-BE49-F238E27FC236}">
                  <a16:creationId xmlns:a16="http://schemas.microsoft.com/office/drawing/2014/main" id="{6D468C22-37AD-46C7-C0B8-F6FFC57AB13E}"/>
                </a:ext>
              </a:extLst>
            </p:cNvPr>
            <p:cNvSpPr/>
            <p:nvPr userDrawn="1"/>
          </p:nvSpPr>
          <p:spPr>
            <a:xfrm>
              <a:off x="3774826"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Flowchart: Connector 107">
              <a:extLst>
                <a:ext uri="{FF2B5EF4-FFF2-40B4-BE49-F238E27FC236}">
                  <a16:creationId xmlns:a16="http://schemas.microsoft.com/office/drawing/2014/main" id="{550D172A-8D00-3464-1BC4-26B3723580A6}"/>
                </a:ext>
              </a:extLst>
            </p:cNvPr>
            <p:cNvSpPr/>
            <p:nvPr userDrawn="1"/>
          </p:nvSpPr>
          <p:spPr>
            <a:xfrm>
              <a:off x="4127740"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Flowchart: Connector 108">
              <a:extLst>
                <a:ext uri="{FF2B5EF4-FFF2-40B4-BE49-F238E27FC236}">
                  <a16:creationId xmlns:a16="http://schemas.microsoft.com/office/drawing/2014/main" id="{8E3767BE-29BC-CC2B-B8BF-193A002B87AC}"/>
                </a:ext>
              </a:extLst>
            </p:cNvPr>
            <p:cNvSpPr/>
            <p:nvPr userDrawn="1"/>
          </p:nvSpPr>
          <p:spPr>
            <a:xfrm>
              <a:off x="4480654"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Flowchart: Connector 118">
              <a:extLst>
                <a:ext uri="{FF2B5EF4-FFF2-40B4-BE49-F238E27FC236}">
                  <a16:creationId xmlns:a16="http://schemas.microsoft.com/office/drawing/2014/main" id="{E4D64571-1172-7892-7148-6F5267E53E28}"/>
                </a:ext>
              </a:extLst>
            </p:cNvPr>
            <p:cNvSpPr/>
            <p:nvPr userDrawn="1"/>
          </p:nvSpPr>
          <p:spPr>
            <a:xfrm>
              <a:off x="4833568"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Flowchart: Connector 119">
              <a:extLst>
                <a:ext uri="{FF2B5EF4-FFF2-40B4-BE49-F238E27FC236}">
                  <a16:creationId xmlns:a16="http://schemas.microsoft.com/office/drawing/2014/main" id="{8A6A89BB-F17A-14C2-38E3-ED9B546D5533}"/>
                </a:ext>
              </a:extLst>
            </p:cNvPr>
            <p:cNvSpPr/>
            <p:nvPr userDrawn="1"/>
          </p:nvSpPr>
          <p:spPr>
            <a:xfrm>
              <a:off x="5184771"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Flowchart: Connector 120">
              <a:extLst>
                <a:ext uri="{FF2B5EF4-FFF2-40B4-BE49-F238E27FC236}">
                  <a16:creationId xmlns:a16="http://schemas.microsoft.com/office/drawing/2014/main" id="{E9E5FEF2-859F-7B3E-8FC3-710FBBE8C94A}"/>
                </a:ext>
              </a:extLst>
            </p:cNvPr>
            <p:cNvSpPr/>
            <p:nvPr userDrawn="1"/>
          </p:nvSpPr>
          <p:spPr>
            <a:xfrm>
              <a:off x="5535974"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Flowchart: Connector 130">
              <a:extLst>
                <a:ext uri="{FF2B5EF4-FFF2-40B4-BE49-F238E27FC236}">
                  <a16:creationId xmlns:a16="http://schemas.microsoft.com/office/drawing/2014/main" id="{C47F4F9D-F1F7-0751-B351-32D841BD8AC6}"/>
                </a:ext>
              </a:extLst>
            </p:cNvPr>
            <p:cNvSpPr/>
            <p:nvPr userDrawn="1"/>
          </p:nvSpPr>
          <p:spPr>
            <a:xfrm>
              <a:off x="1639521"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Flowchart: Connector 131">
              <a:extLst>
                <a:ext uri="{FF2B5EF4-FFF2-40B4-BE49-F238E27FC236}">
                  <a16:creationId xmlns:a16="http://schemas.microsoft.com/office/drawing/2014/main" id="{AA7314B5-D9C4-0418-F1C2-9C040064325A}"/>
                </a:ext>
              </a:extLst>
            </p:cNvPr>
            <p:cNvSpPr/>
            <p:nvPr userDrawn="1"/>
          </p:nvSpPr>
          <p:spPr>
            <a:xfrm>
              <a:off x="1992435"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Flowchart: Connector 132">
              <a:extLst>
                <a:ext uri="{FF2B5EF4-FFF2-40B4-BE49-F238E27FC236}">
                  <a16:creationId xmlns:a16="http://schemas.microsoft.com/office/drawing/2014/main" id="{76C1349E-057F-BE56-5208-476D2E12B856}"/>
                </a:ext>
              </a:extLst>
            </p:cNvPr>
            <p:cNvSpPr/>
            <p:nvPr userDrawn="1"/>
          </p:nvSpPr>
          <p:spPr>
            <a:xfrm>
              <a:off x="2345349"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3" name="Flowchart: Connector 142">
              <a:extLst>
                <a:ext uri="{FF2B5EF4-FFF2-40B4-BE49-F238E27FC236}">
                  <a16:creationId xmlns:a16="http://schemas.microsoft.com/office/drawing/2014/main" id="{6273A008-A997-A80E-746F-4A978F7D2F39}"/>
                </a:ext>
              </a:extLst>
            </p:cNvPr>
            <p:cNvSpPr/>
            <p:nvPr userDrawn="1"/>
          </p:nvSpPr>
          <p:spPr>
            <a:xfrm>
              <a:off x="2698263"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4" name="Flowchart: Connector 143">
              <a:extLst>
                <a:ext uri="{FF2B5EF4-FFF2-40B4-BE49-F238E27FC236}">
                  <a16:creationId xmlns:a16="http://schemas.microsoft.com/office/drawing/2014/main" id="{E2C519F4-3499-110F-4840-691C79F856C1}"/>
                </a:ext>
              </a:extLst>
            </p:cNvPr>
            <p:cNvSpPr/>
            <p:nvPr userDrawn="1"/>
          </p:nvSpPr>
          <p:spPr>
            <a:xfrm>
              <a:off x="3049466"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Flowchart: Connector 144">
              <a:extLst>
                <a:ext uri="{FF2B5EF4-FFF2-40B4-BE49-F238E27FC236}">
                  <a16:creationId xmlns:a16="http://schemas.microsoft.com/office/drawing/2014/main" id="{E67777D2-A97D-D515-576B-05CEAEC22B13}"/>
                </a:ext>
              </a:extLst>
            </p:cNvPr>
            <p:cNvSpPr/>
            <p:nvPr userDrawn="1"/>
          </p:nvSpPr>
          <p:spPr>
            <a:xfrm>
              <a:off x="3400669" y="110141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Flowchart: Connector 154">
              <a:extLst>
                <a:ext uri="{FF2B5EF4-FFF2-40B4-BE49-F238E27FC236}">
                  <a16:creationId xmlns:a16="http://schemas.microsoft.com/office/drawing/2014/main" id="{3FC3C3F0-5936-71A5-8654-80EAD50712C5}"/>
                </a:ext>
              </a:extLst>
            </p:cNvPr>
            <p:cNvSpPr/>
            <p:nvPr userDrawn="1"/>
          </p:nvSpPr>
          <p:spPr>
            <a:xfrm>
              <a:off x="3774826"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Flowchart: Connector 155">
              <a:extLst>
                <a:ext uri="{FF2B5EF4-FFF2-40B4-BE49-F238E27FC236}">
                  <a16:creationId xmlns:a16="http://schemas.microsoft.com/office/drawing/2014/main" id="{2220DD19-CB04-DE26-7477-C2B4F62614F6}"/>
                </a:ext>
              </a:extLst>
            </p:cNvPr>
            <p:cNvSpPr/>
            <p:nvPr userDrawn="1"/>
          </p:nvSpPr>
          <p:spPr>
            <a:xfrm>
              <a:off x="4127740"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Flowchart: Connector 156">
              <a:extLst>
                <a:ext uri="{FF2B5EF4-FFF2-40B4-BE49-F238E27FC236}">
                  <a16:creationId xmlns:a16="http://schemas.microsoft.com/office/drawing/2014/main" id="{04AA2461-C5F5-C49E-72E3-2D9B074F9743}"/>
                </a:ext>
              </a:extLst>
            </p:cNvPr>
            <p:cNvSpPr/>
            <p:nvPr userDrawn="1"/>
          </p:nvSpPr>
          <p:spPr>
            <a:xfrm>
              <a:off x="4480654"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Flowchart: Connector 164">
              <a:extLst>
                <a:ext uri="{FF2B5EF4-FFF2-40B4-BE49-F238E27FC236}">
                  <a16:creationId xmlns:a16="http://schemas.microsoft.com/office/drawing/2014/main" id="{24622BF6-0D3D-8AC5-38A0-9A265CEA8CF9}"/>
                </a:ext>
              </a:extLst>
            </p:cNvPr>
            <p:cNvSpPr/>
            <p:nvPr userDrawn="1"/>
          </p:nvSpPr>
          <p:spPr>
            <a:xfrm>
              <a:off x="4833568"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Flowchart: Connector 165">
              <a:extLst>
                <a:ext uri="{FF2B5EF4-FFF2-40B4-BE49-F238E27FC236}">
                  <a16:creationId xmlns:a16="http://schemas.microsoft.com/office/drawing/2014/main" id="{897E2BC3-9317-D928-B385-ED60F873DDB3}"/>
                </a:ext>
              </a:extLst>
            </p:cNvPr>
            <p:cNvSpPr/>
            <p:nvPr userDrawn="1"/>
          </p:nvSpPr>
          <p:spPr>
            <a:xfrm>
              <a:off x="5184771"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Flowchart: Connector 166">
              <a:extLst>
                <a:ext uri="{FF2B5EF4-FFF2-40B4-BE49-F238E27FC236}">
                  <a16:creationId xmlns:a16="http://schemas.microsoft.com/office/drawing/2014/main" id="{186ED4C9-9976-B2B2-8DD4-FDB9E0A4CFC9}"/>
                </a:ext>
              </a:extLst>
            </p:cNvPr>
            <p:cNvSpPr/>
            <p:nvPr userDrawn="1"/>
          </p:nvSpPr>
          <p:spPr>
            <a:xfrm>
              <a:off x="5535974"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Flowchart: Connector 167">
              <a:extLst>
                <a:ext uri="{FF2B5EF4-FFF2-40B4-BE49-F238E27FC236}">
                  <a16:creationId xmlns:a16="http://schemas.microsoft.com/office/drawing/2014/main" id="{C55BE179-9C04-74EF-1503-802C5BF2851B}"/>
                </a:ext>
              </a:extLst>
            </p:cNvPr>
            <p:cNvSpPr/>
            <p:nvPr userDrawn="1"/>
          </p:nvSpPr>
          <p:spPr>
            <a:xfrm>
              <a:off x="1639521"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Flowchart: Connector 168">
              <a:extLst>
                <a:ext uri="{FF2B5EF4-FFF2-40B4-BE49-F238E27FC236}">
                  <a16:creationId xmlns:a16="http://schemas.microsoft.com/office/drawing/2014/main" id="{D0645443-515B-3035-C595-0C82BF0C7EE2}"/>
                </a:ext>
              </a:extLst>
            </p:cNvPr>
            <p:cNvSpPr/>
            <p:nvPr userDrawn="1"/>
          </p:nvSpPr>
          <p:spPr>
            <a:xfrm>
              <a:off x="1992435"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Flowchart: Connector 169">
              <a:extLst>
                <a:ext uri="{FF2B5EF4-FFF2-40B4-BE49-F238E27FC236}">
                  <a16:creationId xmlns:a16="http://schemas.microsoft.com/office/drawing/2014/main" id="{3AD7BA2E-8BF5-7161-3322-6D9B9A59ACDB}"/>
                </a:ext>
              </a:extLst>
            </p:cNvPr>
            <p:cNvSpPr/>
            <p:nvPr userDrawn="1"/>
          </p:nvSpPr>
          <p:spPr>
            <a:xfrm>
              <a:off x="2345349"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Flowchart: Connector 170">
              <a:extLst>
                <a:ext uri="{FF2B5EF4-FFF2-40B4-BE49-F238E27FC236}">
                  <a16:creationId xmlns:a16="http://schemas.microsoft.com/office/drawing/2014/main" id="{E9E5B1B2-1586-BD81-7A84-EA9CF6DA9855}"/>
                </a:ext>
              </a:extLst>
            </p:cNvPr>
            <p:cNvSpPr/>
            <p:nvPr userDrawn="1"/>
          </p:nvSpPr>
          <p:spPr>
            <a:xfrm>
              <a:off x="2698263"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lowchart: Connector 171">
              <a:extLst>
                <a:ext uri="{FF2B5EF4-FFF2-40B4-BE49-F238E27FC236}">
                  <a16:creationId xmlns:a16="http://schemas.microsoft.com/office/drawing/2014/main" id="{CB8BA5B4-3833-2793-6C4F-C400865E0DF3}"/>
                </a:ext>
              </a:extLst>
            </p:cNvPr>
            <p:cNvSpPr/>
            <p:nvPr userDrawn="1"/>
          </p:nvSpPr>
          <p:spPr>
            <a:xfrm>
              <a:off x="3049466"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Flowchart: Connector 172">
              <a:extLst>
                <a:ext uri="{FF2B5EF4-FFF2-40B4-BE49-F238E27FC236}">
                  <a16:creationId xmlns:a16="http://schemas.microsoft.com/office/drawing/2014/main" id="{393C71C0-19E9-4D25-EC3B-563DEAAE6E34}"/>
                </a:ext>
              </a:extLst>
            </p:cNvPr>
            <p:cNvSpPr/>
            <p:nvPr userDrawn="1"/>
          </p:nvSpPr>
          <p:spPr>
            <a:xfrm>
              <a:off x="3400669" y="149670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lowchart: Connector 173">
              <a:extLst>
                <a:ext uri="{FF2B5EF4-FFF2-40B4-BE49-F238E27FC236}">
                  <a16:creationId xmlns:a16="http://schemas.microsoft.com/office/drawing/2014/main" id="{1C590A46-8858-360E-541F-74A6A88FF765}"/>
                </a:ext>
              </a:extLst>
            </p:cNvPr>
            <p:cNvSpPr/>
            <p:nvPr userDrawn="1"/>
          </p:nvSpPr>
          <p:spPr>
            <a:xfrm>
              <a:off x="3774826"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Flowchart: Connector 174">
              <a:extLst>
                <a:ext uri="{FF2B5EF4-FFF2-40B4-BE49-F238E27FC236}">
                  <a16:creationId xmlns:a16="http://schemas.microsoft.com/office/drawing/2014/main" id="{90A7B333-0135-98E7-4CF5-DA9CE12C56F0}"/>
                </a:ext>
              </a:extLst>
            </p:cNvPr>
            <p:cNvSpPr/>
            <p:nvPr userDrawn="1"/>
          </p:nvSpPr>
          <p:spPr>
            <a:xfrm>
              <a:off x="4127740"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Flowchart: Connector 175">
              <a:extLst>
                <a:ext uri="{FF2B5EF4-FFF2-40B4-BE49-F238E27FC236}">
                  <a16:creationId xmlns:a16="http://schemas.microsoft.com/office/drawing/2014/main" id="{E089B053-E08E-726E-786C-4D82ED44022A}"/>
                </a:ext>
              </a:extLst>
            </p:cNvPr>
            <p:cNvSpPr/>
            <p:nvPr userDrawn="1"/>
          </p:nvSpPr>
          <p:spPr>
            <a:xfrm>
              <a:off x="4480654"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Flowchart: Connector 176">
              <a:extLst>
                <a:ext uri="{FF2B5EF4-FFF2-40B4-BE49-F238E27FC236}">
                  <a16:creationId xmlns:a16="http://schemas.microsoft.com/office/drawing/2014/main" id="{A44E6EDF-35A1-1AF5-CD2E-5E89961EB0D1}"/>
                </a:ext>
              </a:extLst>
            </p:cNvPr>
            <p:cNvSpPr/>
            <p:nvPr userDrawn="1"/>
          </p:nvSpPr>
          <p:spPr>
            <a:xfrm>
              <a:off x="4833568"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lowchart: Connector 177">
              <a:extLst>
                <a:ext uri="{FF2B5EF4-FFF2-40B4-BE49-F238E27FC236}">
                  <a16:creationId xmlns:a16="http://schemas.microsoft.com/office/drawing/2014/main" id="{7A57E9AF-F3B7-9B31-FEED-4570D2BD5533}"/>
                </a:ext>
              </a:extLst>
            </p:cNvPr>
            <p:cNvSpPr/>
            <p:nvPr userDrawn="1"/>
          </p:nvSpPr>
          <p:spPr>
            <a:xfrm>
              <a:off x="5184771"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Flowchart: Connector 178">
              <a:extLst>
                <a:ext uri="{FF2B5EF4-FFF2-40B4-BE49-F238E27FC236}">
                  <a16:creationId xmlns:a16="http://schemas.microsoft.com/office/drawing/2014/main" id="{9B464462-C8FA-BAF2-BA48-AAA207E97EF4}"/>
                </a:ext>
              </a:extLst>
            </p:cNvPr>
            <p:cNvSpPr/>
            <p:nvPr userDrawn="1"/>
          </p:nvSpPr>
          <p:spPr>
            <a:xfrm>
              <a:off x="5535974"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lowchart: Connector 179">
              <a:extLst>
                <a:ext uri="{FF2B5EF4-FFF2-40B4-BE49-F238E27FC236}">
                  <a16:creationId xmlns:a16="http://schemas.microsoft.com/office/drawing/2014/main" id="{1EA0E13F-4C68-7049-7A56-C3FCFC6E98C6}"/>
                </a:ext>
              </a:extLst>
            </p:cNvPr>
            <p:cNvSpPr/>
            <p:nvPr userDrawn="1"/>
          </p:nvSpPr>
          <p:spPr>
            <a:xfrm>
              <a:off x="1639521"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Flowchart: Connector 180">
              <a:extLst>
                <a:ext uri="{FF2B5EF4-FFF2-40B4-BE49-F238E27FC236}">
                  <a16:creationId xmlns:a16="http://schemas.microsoft.com/office/drawing/2014/main" id="{F9962BBD-C2F5-B346-3DD7-E9428FADDEBB}"/>
                </a:ext>
              </a:extLst>
            </p:cNvPr>
            <p:cNvSpPr/>
            <p:nvPr userDrawn="1"/>
          </p:nvSpPr>
          <p:spPr>
            <a:xfrm>
              <a:off x="1992435"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Flowchart: Connector 181">
              <a:extLst>
                <a:ext uri="{FF2B5EF4-FFF2-40B4-BE49-F238E27FC236}">
                  <a16:creationId xmlns:a16="http://schemas.microsoft.com/office/drawing/2014/main" id="{59474FEA-C0E8-5451-04A6-5322FCE22AEA}"/>
                </a:ext>
              </a:extLst>
            </p:cNvPr>
            <p:cNvSpPr/>
            <p:nvPr userDrawn="1"/>
          </p:nvSpPr>
          <p:spPr>
            <a:xfrm>
              <a:off x="2345349"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Flowchart: Connector 182">
              <a:extLst>
                <a:ext uri="{FF2B5EF4-FFF2-40B4-BE49-F238E27FC236}">
                  <a16:creationId xmlns:a16="http://schemas.microsoft.com/office/drawing/2014/main" id="{0FE39636-74D1-0EFD-00AA-80ABDBC65563}"/>
                </a:ext>
              </a:extLst>
            </p:cNvPr>
            <p:cNvSpPr/>
            <p:nvPr userDrawn="1"/>
          </p:nvSpPr>
          <p:spPr>
            <a:xfrm>
              <a:off x="2698263"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Flowchart: Connector 183">
              <a:extLst>
                <a:ext uri="{FF2B5EF4-FFF2-40B4-BE49-F238E27FC236}">
                  <a16:creationId xmlns:a16="http://schemas.microsoft.com/office/drawing/2014/main" id="{E2046FE3-4478-5306-3CA1-C00BA2181037}"/>
                </a:ext>
              </a:extLst>
            </p:cNvPr>
            <p:cNvSpPr/>
            <p:nvPr userDrawn="1"/>
          </p:nvSpPr>
          <p:spPr>
            <a:xfrm>
              <a:off x="3049466"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Flowchart: Connector 184">
              <a:extLst>
                <a:ext uri="{FF2B5EF4-FFF2-40B4-BE49-F238E27FC236}">
                  <a16:creationId xmlns:a16="http://schemas.microsoft.com/office/drawing/2014/main" id="{6FC13C03-FB1E-2CEB-0426-9EAD31F47A68}"/>
                </a:ext>
              </a:extLst>
            </p:cNvPr>
            <p:cNvSpPr/>
            <p:nvPr userDrawn="1"/>
          </p:nvSpPr>
          <p:spPr>
            <a:xfrm>
              <a:off x="3400669" y="189113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lowchart: Connector 185">
              <a:extLst>
                <a:ext uri="{FF2B5EF4-FFF2-40B4-BE49-F238E27FC236}">
                  <a16:creationId xmlns:a16="http://schemas.microsoft.com/office/drawing/2014/main" id="{5AF3FD0D-8133-BD82-DD8A-E83D8AA16786}"/>
                </a:ext>
              </a:extLst>
            </p:cNvPr>
            <p:cNvSpPr/>
            <p:nvPr userDrawn="1"/>
          </p:nvSpPr>
          <p:spPr>
            <a:xfrm>
              <a:off x="3774826"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lowchart: Connector 186">
              <a:extLst>
                <a:ext uri="{FF2B5EF4-FFF2-40B4-BE49-F238E27FC236}">
                  <a16:creationId xmlns:a16="http://schemas.microsoft.com/office/drawing/2014/main" id="{15E4EEA9-9D4E-09A8-9862-20437B1241FC}"/>
                </a:ext>
              </a:extLst>
            </p:cNvPr>
            <p:cNvSpPr/>
            <p:nvPr userDrawn="1"/>
          </p:nvSpPr>
          <p:spPr>
            <a:xfrm>
              <a:off x="4127740"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lowchart: Connector 187">
              <a:extLst>
                <a:ext uri="{FF2B5EF4-FFF2-40B4-BE49-F238E27FC236}">
                  <a16:creationId xmlns:a16="http://schemas.microsoft.com/office/drawing/2014/main" id="{C63A5200-CCAC-9FF4-5D07-7D59FAFB7B49}"/>
                </a:ext>
              </a:extLst>
            </p:cNvPr>
            <p:cNvSpPr/>
            <p:nvPr userDrawn="1"/>
          </p:nvSpPr>
          <p:spPr>
            <a:xfrm>
              <a:off x="4480654"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lowchart: Connector 188">
              <a:extLst>
                <a:ext uri="{FF2B5EF4-FFF2-40B4-BE49-F238E27FC236}">
                  <a16:creationId xmlns:a16="http://schemas.microsoft.com/office/drawing/2014/main" id="{43D6B456-CD93-792B-C685-93EAA5B16324}"/>
                </a:ext>
              </a:extLst>
            </p:cNvPr>
            <p:cNvSpPr/>
            <p:nvPr userDrawn="1"/>
          </p:nvSpPr>
          <p:spPr>
            <a:xfrm>
              <a:off x="4833568"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Flowchart: Connector 189">
              <a:extLst>
                <a:ext uri="{FF2B5EF4-FFF2-40B4-BE49-F238E27FC236}">
                  <a16:creationId xmlns:a16="http://schemas.microsoft.com/office/drawing/2014/main" id="{0F565603-9649-7D5D-CB9B-EBB45A06BEAF}"/>
                </a:ext>
              </a:extLst>
            </p:cNvPr>
            <p:cNvSpPr/>
            <p:nvPr userDrawn="1"/>
          </p:nvSpPr>
          <p:spPr>
            <a:xfrm>
              <a:off x="5184771"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Flowchart: Connector 190">
              <a:extLst>
                <a:ext uri="{FF2B5EF4-FFF2-40B4-BE49-F238E27FC236}">
                  <a16:creationId xmlns:a16="http://schemas.microsoft.com/office/drawing/2014/main" id="{A22AC1C2-6538-C0E3-2D74-B78E9BC71BF9}"/>
                </a:ext>
              </a:extLst>
            </p:cNvPr>
            <p:cNvSpPr/>
            <p:nvPr userDrawn="1"/>
          </p:nvSpPr>
          <p:spPr>
            <a:xfrm>
              <a:off x="5535974"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Rectangle 1">
            <a:extLst>
              <a:ext uri="{FF2B5EF4-FFF2-40B4-BE49-F238E27FC236}">
                <a16:creationId xmlns:a16="http://schemas.microsoft.com/office/drawing/2014/main" id="{512714C5-DD59-501B-B7F7-8C0BCC80D37C}"/>
              </a:ext>
            </a:extLst>
          </p:cNvPr>
          <p:cNvSpPr/>
          <p:nvPr userDrawn="1"/>
        </p:nvSpPr>
        <p:spPr>
          <a:xfrm>
            <a:off x="1073947" y="527723"/>
            <a:ext cx="5038296" cy="5918421"/>
          </a:xfrm>
          <a:prstGeom prst="rect">
            <a:avLst/>
          </a:prstGeom>
          <a:noFill/>
          <a:ln w="19050">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Slide Number Placeholder 5">
            <a:extLst>
              <a:ext uri="{FF2B5EF4-FFF2-40B4-BE49-F238E27FC236}">
                <a16:creationId xmlns:a16="http://schemas.microsoft.com/office/drawing/2014/main" id="{03BAAE2C-15CA-D46F-F6B4-DB4816A85A1C}"/>
              </a:ext>
            </a:extLst>
          </p:cNvPr>
          <p:cNvSpPr>
            <a:spLocks noGrp="1"/>
          </p:cNvSpPr>
          <p:nvPr>
            <p:ph type="sldNum" sz="quarter" idx="12"/>
          </p:nvPr>
        </p:nvSpPr>
        <p:spPr>
          <a:xfrm>
            <a:off x="357554" y="571011"/>
            <a:ext cx="480646" cy="360973"/>
          </a:xfrm>
          <a:prstGeom prst="rect">
            <a:avLst/>
          </a:prstGeom>
        </p:spPr>
        <p:txBody>
          <a:bodyPr/>
          <a:lstStyle>
            <a:lvl1pPr algn="ctr">
              <a:defRPr>
                <a:solidFill>
                  <a:schemeClr val="tx1"/>
                </a:solidFill>
              </a:defRPr>
            </a:lvl1pPr>
          </a:lstStyle>
          <a:p>
            <a:fld id="{78E61AB1-6C41-4053-A817-9F0F6573F422}" type="slidenum">
              <a:rPr lang="en-CA" smtClean="0"/>
              <a:pPr/>
              <a:t>‹#›</a:t>
            </a:fld>
            <a:endParaRPr lang="en-CA"/>
          </a:p>
        </p:txBody>
      </p:sp>
      <p:cxnSp>
        <p:nvCxnSpPr>
          <p:cNvPr id="9" name="Straight Connector 8">
            <a:extLst>
              <a:ext uri="{FF2B5EF4-FFF2-40B4-BE49-F238E27FC236}">
                <a16:creationId xmlns:a16="http://schemas.microsoft.com/office/drawing/2014/main" id="{7573B24B-0906-CCFC-5B16-7DCDD5C6F41A}"/>
              </a:ext>
            </a:extLst>
          </p:cNvPr>
          <p:cNvCxnSpPr/>
          <p:nvPr userDrawn="1"/>
        </p:nvCxnSpPr>
        <p:spPr>
          <a:xfrm flipV="1">
            <a:off x="597877" y="0"/>
            <a:ext cx="0" cy="5051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BC0E1DF-51E2-1FE9-59F5-2A9E0775C999}"/>
              </a:ext>
            </a:extLst>
          </p:cNvPr>
          <p:cNvGrpSpPr/>
          <p:nvPr userDrawn="1"/>
        </p:nvGrpSpPr>
        <p:grpSpPr>
          <a:xfrm rot="5400000">
            <a:off x="11662082" y="677553"/>
            <a:ext cx="1025770" cy="681039"/>
            <a:chOff x="5583115" y="-175850"/>
            <a:chExt cx="1025770" cy="681039"/>
          </a:xfrm>
          <a:solidFill>
            <a:srgbClr val="D20000"/>
          </a:solidFill>
        </p:grpSpPr>
        <p:sp>
          <p:nvSpPr>
            <p:cNvPr id="4" name="Rectangle 3">
              <a:extLst>
                <a:ext uri="{FF2B5EF4-FFF2-40B4-BE49-F238E27FC236}">
                  <a16:creationId xmlns:a16="http://schemas.microsoft.com/office/drawing/2014/main" id="{6E8502F4-2CCB-5327-FA8D-BC1F98F78244}"/>
                </a:ext>
              </a:extLst>
            </p:cNvPr>
            <p:cNvSpPr/>
            <p:nvPr userDrawn="1"/>
          </p:nvSpPr>
          <p:spPr>
            <a:xfrm>
              <a:off x="5981700" y="-175848"/>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3E842F58-4964-E7BC-1EEA-96FA3CCA28CB}"/>
                </a:ext>
              </a:extLst>
            </p:cNvPr>
            <p:cNvSpPr/>
            <p:nvPr userDrawn="1"/>
          </p:nvSpPr>
          <p:spPr>
            <a:xfrm>
              <a:off x="6380285" y="-175849"/>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7FF69592-3D82-F899-BA07-EEDE67945144}"/>
                </a:ext>
              </a:extLst>
            </p:cNvPr>
            <p:cNvSpPr/>
            <p:nvPr userDrawn="1"/>
          </p:nvSpPr>
          <p:spPr>
            <a:xfrm>
              <a:off x="5583115" y="-175850"/>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itle 1">
            <a:extLst>
              <a:ext uri="{FF2B5EF4-FFF2-40B4-BE49-F238E27FC236}">
                <a16:creationId xmlns:a16="http://schemas.microsoft.com/office/drawing/2014/main" id="{5D11B6AA-F04A-30F6-1165-F5F4D7A6FECF}"/>
              </a:ext>
            </a:extLst>
          </p:cNvPr>
          <p:cNvSpPr>
            <a:spLocks noGrp="1"/>
          </p:cNvSpPr>
          <p:nvPr>
            <p:ph type="title"/>
          </p:nvPr>
        </p:nvSpPr>
        <p:spPr>
          <a:xfrm>
            <a:off x="1271290" y="1287161"/>
            <a:ext cx="4612353" cy="706605"/>
          </a:xfrm>
        </p:spPr>
        <p:txBody>
          <a:bodyPr>
            <a:normAutofit/>
          </a:bodyPr>
          <a:lstStyle>
            <a:lvl1pPr algn="ctr">
              <a:defRPr sz="2400">
                <a:solidFill>
                  <a:schemeClr val="tx1"/>
                </a:solidFill>
                <a:latin typeface="Avenir Next LT Pro Demi" panose="020B0604020202020204" pitchFamily="34" charset="0"/>
              </a:defRPr>
            </a:lvl1pPr>
          </a:lstStyle>
          <a:p>
            <a:r>
              <a:rPr lang="en-US"/>
              <a:t>Click to edit Master title style</a:t>
            </a:r>
            <a:endParaRPr lang="en-CA"/>
          </a:p>
        </p:txBody>
      </p:sp>
      <p:sp>
        <p:nvSpPr>
          <p:cNvPr id="159" name="Content Placeholder 2">
            <a:extLst>
              <a:ext uri="{FF2B5EF4-FFF2-40B4-BE49-F238E27FC236}">
                <a16:creationId xmlns:a16="http://schemas.microsoft.com/office/drawing/2014/main" id="{2F05EC46-394C-16D0-3A54-6009EA977EB3}"/>
              </a:ext>
            </a:extLst>
          </p:cNvPr>
          <p:cNvSpPr>
            <a:spLocks noGrp="1"/>
          </p:cNvSpPr>
          <p:nvPr>
            <p:ph idx="14"/>
          </p:nvPr>
        </p:nvSpPr>
        <p:spPr>
          <a:xfrm>
            <a:off x="1271290" y="1999886"/>
            <a:ext cx="4612354" cy="3917622"/>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1" name="Title 1">
            <a:extLst>
              <a:ext uri="{FF2B5EF4-FFF2-40B4-BE49-F238E27FC236}">
                <a16:creationId xmlns:a16="http://schemas.microsoft.com/office/drawing/2014/main" id="{7AC4F944-7E80-A4D6-BDFB-B9E184E95BDB}"/>
              </a:ext>
            </a:extLst>
          </p:cNvPr>
          <p:cNvSpPr txBox="1">
            <a:spLocks/>
          </p:cNvSpPr>
          <p:nvPr userDrawn="1"/>
        </p:nvSpPr>
        <p:spPr>
          <a:xfrm>
            <a:off x="2051846" y="539905"/>
            <a:ext cx="3229431" cy="599283"/>
          </a:xfrm>
          <a:prstGeom prst="rect">
            <a:avLst/>
          </a:prstGeom>
          <a:solidFill>
            <a:srgbClr val="D200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tx1"/>
                </a:solidFill>
                <a:latin typeface="Avenir Next LT Pro Demi" panose="020B0604020202020204" pitchFamily="34" charset="0"/>
                <a:ea typeface="+mj-ea"/>
                <a:cs typeface="+mj-cs"/>
              </a:defRPr>
            </a:lvl1pPr>
          </a:lstStyle>
          <a:p>
            <a:r>
              <a:rPr lang="en-US" sz="1800">
                <a:solidFill>
                  <a:schemeClr val="bg1"/>
                </a:solidFill>
              </a:rPr>
              <a:t>Click to edit</a:t>
            </a:r>
            <a:endParaRPr lang="en-CA" sz="1800">
              <a:solidFill>
                <a:schemeClr val="bg1"/>
              </a:solidFill>
            </a:endParaRPr>
          </a:p>
        </p:txBody>
      </p:sp>
      <p:sp>
        <p:nvSpPr>
          <p:cNvPr id="265" name="Content Placeholder 2">
            <a:extLst>
              <a:ext uri="{FF2B5EF4-FFF2-40B4-BE49-F238E27FC236}">
                <a16:creationId xmlns:a16="http://schemas.microsoft.com/office/drawing/2014/main" id="{7C6A16D6-0656-39E5-5B1D-0F86CC7182C4}"/>
              </a:ext>
            </a:extLst>
          </p:cNvPr>
          <p:cNvSpPr>
            <a:spLocks noGrp="1"/>
          </p:cNvSpPr>
          <p:nvPr>
            <p:ph idx="15"/>
          </p:nvPr>
        </p:nvSpPr>
        <p:spPr>
          <a:xfrm>
            <a:off x="6440732" y="529984"/>
            <a:ext cx="5168106" cy="1164701"/>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266" name="Content Placeholder 2">
            <a:extLst>
              <a:ext uri="{FF2B5EF4-FFF2-40B4-BE49-F238E27FC236}">
                <a16:creationId xmlns:a16="http://schemas.microsoft.com/office/drawing/2014/main" id="{6A0CF45E-AB4D-58BE-3D1D-C00EC3BED1F3}"/>
              </a:ext>
            </a:extLst>
          </p:cNvPr>
          <p:cNvSpPr>
            <a:spLocks noGrp="1"/>
          </p:cNvSpPr>
          <p:nvPr>
            <p:ph idx="16"/>
          </p:nvPr>
        </p:nvSpPr>
        <p:spPr>
          <a:xfrm>
            <a:off x="6452883" y="2094348"/>
            <a:ext cx="5168106" cy="1164701"/>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267" name="Content Placeholder 2">
            <a:extLst>
              <a:ext uri="{FF2B5EF4-FFF2-40B4-BE49-F238E27FC236}">
                <a16:creationId xmlns:a16="http://schemas.microsoft.com/office/drawing/2014/main" id="{6FA63637-A41E-CA2C-2B33-EB76719BE8F2}"/>
              </a:ext>
            </a:extLst>
          </p:cNvPr>
          <p:cNvSpPr>
            <a:spLocks noGrp="1"/>
          </p:cNvSpPr>
          <p:nvPr>
            <p:ph idx="17"/>
          </p:nvPr>
        </p:nvSpPr>
        <p:spPr>
          <a:xfrm>
            <a:off x="6452883" y="3658713"/>
            <a:ext cx="5168106" cy="1164701"/>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268" name="Content Placeholder 2">
            <a:extLst>
              <a:ext uri="{FF2B5EF4-FFF2-40B4-BE49-F238E27FC236}">
                <a16:creationId xmlns:a16="http://schemas.microsoft.com/office/drawing/2014/main" id="{6415C600-F764-B46D-7EA2-6FFD6EF0E27F}"/>
              </a:ext>
            </a:extLst>
          </p:cNvPr>
          <p:cNvSpPr>
            <a:spLocks noGrp="1"/>
          </p:cNvSpPr>
          <p:nvPr>
            <p:ph idx="18"/>
          </p:nvPr>
        </p:nvSpPr>
        <p:spPr>
          <a:xfrm>
            <a:off x="6440732" y="5281443"/>
            <a:ext cx="5168106" cy="1164701"/>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7" name="Slide Number Placeholder 3">
            <a:extLst>
              <a:ext uri="{FF2B5EF4-FFF2-40B4-BE49-F238E27FC236}">
                <a16:creationId xmlns:a16="http://schemas.microsoft.com/office/drawing/2014/main" id="{93A9271B-2E02-3F47-CD76-1F24DC0E9C0E}"/>
              </a:ext>
            </a:extLst>
          </p:cNvPr>
          <p:cNvSpPr txBox="1">
            <a:spLocks/>
          </p:cNvSpPr>
          <p:nvPr userDrawn="1"/>
        </p:nvSpPr>
        <p:spPr>
          <a:xfrm>
            <a:off x="402265" y="6422064"/>
            <a:ext cx="384544" cy="435935"/>
          </a:xfrm>
          <a:prstGeom prst="rect">
            <a:avLst/>
          </a:prstGeom>
          <a:solidFill>
            <a:srgbClr val="C00000"/>
          </a:solidFill>
        </p:spPr>
        <p:txBody>
          <a:bodyPr anchor="ctr"/>
          <a:lstStyle>
            <a:defPPr>
              <a:defRPr lang="en-US"/>
            </a:defPPr>
            <a:lvl1pPr marL="0" algn="ctr" defTabSz="914400" rtl="0" eaLnBrk="1" latinLnBrk="0" hangingPunct="1">
              <a:defRPr sz="1100" b="1"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61AB1-6C41-4053-A817-9F0F6573F422}" type="slidenum">
              <a:rPr lang="en-CA" smtClean="0"/>
              <a:pPr/>
              <a:t>‹#›</a:t>
            </a:fld>
            <a:endParaRPr lang="en-CA"/>
          </a:p>
        </p:txBody>
      </p:sp>
    </p:spTree>
    <p:extLst>
      <p:ext uri="{BB962C8B-B14F-4D97-AF65-F5344CB8AC3E}">
        <p14:creationId xmlns:p14="http://schemas.microsoft.com/office/powerpoint/2010/main" val="2353858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C54BD8-0104-BA57-D5A7-D8D1AB1B9090}"/>
              </a:ext>
            </a:extLst>
          </p:cNvPr>
          <p:cNvSpPr>
            <a:spLocks noGrp="1"/>
          </p:cNvSpPr>
          <p:nvPr>
            <p:ph idx="1"/>
          </p:nvPr>
        </p:nvSpPr>
        <p:spPr>
          <a:xfrm>
            <a:off x="838200" y="1995365"/>
            <a:ext cx="10515600" cy="418159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a:extLst>
              <a:ext uri="{FF2B5EF4-FFF2-40B4-BE49-F238E27FC236}">
                <a16:creationId xmlns:a16="http://schemas.microsoft.com/office/drawing/2014/main" id="{39497370-CB38-689C-5BAA-49B68431DE0B}"/>
              </a:ext>
            </a:extLst>
          </p:cNvPr>
          <p:cNvSpPr/>
          <p:nvPr userDrawn="1"/>
        </p:nvSpPr>
        <p:spPr>
          <a:xfrm>
            <a:off x="0" y="1"/>
            <a:ext cx="12192000" cy="1424354"/>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Slide Number Placeholder 5">
            <a:extLst>
              <a:ext uri="{FF2B5EF4-FFF2-40B4-BE49-F238E27FC236}">
                <a16:creationId xmlns:a16="http://schemas.microsoft.com/office/drawing/2014/main" id="{C929D958-D340-B6BF-93D0-BF44580459D9}"/>
              </a:ext>
            </a:extLst>
          </p:cNvPr>
          <p:cNvSpPr>
            <a:spLocks noGrp="1"/>
          </p:cNvSpPr>
          <p:nvPr>
            <p:ph type="sldNum" sz="quarter" idx="12"/>
          </p:nvPr>
        </p:nvSpPr>
        <p:spPr>
          <a:xfrm>
            <a:off x="357554" y="571011"/>
            <a:ext cx="480646" cy="360973"/>
          </a:xfrm>
          <a:prstGeom prst="rect">
            <a:avLst/>
          </a:prstGeom>
        </p:spPr>
        <p:txBody>
          <a:bodyPr/>
          <a:lstStyle>
            <a:lvl1pPr algn="ctr">
              <a:defRPr>
                <a:solidFill>
                  <a:schemeClr val="bg1"/>
                </a:solidFill>
              </a:defRPr>
            </a:lvl1pPr>
          </a:lstStyle>
          <a:p>
            <a:fld id="{78E61AB1-6C41-4053-A817-9F0F6573F422}" type="slidenum">
              <a:rPr lang="en-CA" smtClean="0"/>
              <a:pPr/>
              <a:t>‹#›</a:t>
            </a:fld>
            <a:endParaRPr lang="en-CA"/>
          </a:p>
        </p:txBody>
      </p:sp>
      <p:grpSp>
        <p:nvGrpSpPr>
          <p:cNvPr id="11" name="Group 10">
            <a:extLst>
              <a:ext uri="{FF2B5EF4-FFF2-40B4-BE49-F238E27FC236}">
                <a16:creationId xmlns:a16="http://schemas.microsoft.com/office/drawing/2014/main" id="{AE5F61FE-9EEC-99F5-018B-B50F0D31C564}"/>
              </a:ext>
            </a:extLst>
          </p:cNvPr>
          <p:cNvGrpSpPr/>
          <p:nvPr userDrawn="1"/>
        </p:nvGrpSpPr>
        <p:grpSpPr>
          <a:xfrm>
            <a:off x="5565530" y="-281360"/>
            <a:ext cx="1025770" cy="681039"/>
            <a:chOff x="5583115" y="-175850"/>
            <a:chExt cx="1025770" cy="681039"/>
          </a:xfrm>
        </p:grpSpPr>
        <p:sp>
          <p:nvSpPr>
            <p:cNvPr id="8" name="Rectangle 7">
              <a:extLst>
                <a:ext uri="{FF2B5EF4-FFF2-40B4-BE49-F238E27FC236}">
                  <a16:creationId xmlns:a16="http://schemas.microsoft.com/office/drawing/2014/main" id="{63812BA6-1597-1F24-1A63-C5C545DABCFA}"/>
                </a:ext>
              </a:extLst>
            </p:cNvPr>
            <p:cNvSpPr/>
            <p:nvPr userDrawn="1"/>
          </p:nvSpPr>
          <p:spPr>
            <a:xfrm>
              <a:off x="5981700" y="-175848"/>
              <a:ext cx="2286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C7C38147-CCBF-6A68-8D1C-182DE34AF1A1}"/>
                </a:ext>
              </a:extLst>
            </p:cNvPr>
            <p:cNvSpPr/>
            <p:nvPr userDrawn="1"/>
          </p:nvSpPr>
          <p:spPr>
            <a:xfrm>
              <a:off x="6380285" y="-175849"/>
              <a:ext cx="2286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3D2A2382-CE3B-C9B9-1011-38CF8179CF1F}"/>
                </a:ext>
              </a:extLst>
            </p:cNvPr>
            <p:cNvSpPr/>
            <p:nvPr userDrawn="1"/>
          </p:nvSpPr>
          <p:spPr>
            <a:xfrm>
              <a:off x="5583115" y="-175850"/>
              <a:ext cx="2286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380703E1-9298-5857-B775-5C72568767C4}"/>
              </a:ext>
            </a:extLst>
          </p:cNvPr>
          <p:cNvCxnSpPr/>
          <p:nvPr userDrawn="1"/>
        </p:nvCxnSpPr>
        <p:spPr>
          <a:xfrm flipV="1">
            <a:off x="597877" y="0"/>
            <a:ext cx="0" cy="5051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907B512A-6582-9634-5B2D-975BBE675850}"/>
              </a:ext>
            </a:extLst>
          </p:cNvPr>
          <p:cNvSpPr>
            <a:spLocks noGrp="1"/>
          </p:cNvSpPr>
          <p:nvPr>
            <p:ph type="title"/>
          </p:nvPr>
        </p:nvSpPr>
        <p:spPr>
          <a:xfrm>
            <a:off x="838200" y="365125"/>
            <a:ext cx="10515600" cy="1325563"/>
          </a:xfrm>
        </p:spPr>
        <p:txBody>
          <a:bodyPr/>
          <a:lstStyle>
            <a:lvl1pPr algn="ctr">
              <a:defRPr>
                <a:solidFill>
                  <a:schemeClr val="bg1"/>
                </a:solidFill>
                <a:latin typeface="Avenir Next LT Pro Demi" panose="020B0604020202020204" pitchFamily="34" charset="0"/>
              </a:defRPr>
            </a:lvl1pPr>
          </a:lstStyle>
          <a:p>
            <a:r>
              <a:rPr lang="en-US"/>
              <a:t>Click to edit Master title style</a:t>
            </a:r>
            <a:endParaRPr lang="en-CA"/>
          </a:p>
        </p:txBody>
      </p:sp>
      <p:sp>
        <p:nvSpPr>
          <p:cNvPr id="2" name="Slide Number Placeholder 3">
            <a:extLst>
              <a:ext uri="{FF2B5EF4-FFF2-40B4-BE49-F238E27FC236}">
                <a16:creationId xmlns:a16="http://schemas.microsoft.com/office/drawing/2014/main" id="{AA1FC2BB-C97C-1CD5-48E8-585D0C97E7D7}"/>
              </a:ext>
            </a:extLst>
          </p:cNvPr>
          <p:cNvSpPr txBox="1">
            <a:spLocks/>
          </p:cNvSpPr>
          <p:nvPr userDrawn="1"/>
        </p:nvSpPr>
        <p:spPr>
          <a:xfrm>
            <a:off x="402265" y="6422064"/>
            <a:ext cx="384544" cy="435935"/>
          </a:xfrm>
          <a:prstGeom prst="rect">
            <a:avLst/>
          </a:prstGeom>
          <a:solidFill>
            <a:srgbClr val="C00000"/>
          </a:solidFill>
        </p:spPr>
        <p:txBody>
          <a:bodyPr anchor="ctr"/>
          <a:lstStyle>
            <a:defPPr>
              <a:defRPr lang="en-US"/>
            </a:defPPr>
            <a:lvl1pPr marL="0" algn="ctr" defTabSz="914400" rtl="0" eaLnBrk="1" latinLnBrk="0" hangingPunct="1">
              <a:defRPr sz="1100" b="1"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61AB1-6C41-4053-A817-9F0F6573F422}" type="slidenum">
              <a:rPr lang="en-CA" smtClean="0"/>
              <a:pPr/>
              <a:t>‹#›</a:t>
            </a:fld>
            <a:endParaRPr lang="en-CA"/>
          </a:p>
        </p:txBody>
      </p:sp>
    </p:spTree>
    <p:extLst>
      <p:ext uri="{BB962C8B-B14F-4D97-AF65-F5344CB8AC3E}">
        <p14:creationId xmlns:p14="http://schemas.microsoft.com/office/powerpoint/2010/main" val="164939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id="{7FCECB1D-6A54-B07A-91FF-E95449B208C4}"/>
              </a:ext>
            </a:extLst>
          </p:cNvPr>
          <p:cNvGrpSpPr/>
          <p:nvPr userDrawn="1"/>
        </p:nvGrpSpPr>
        <p:grpSpPr>
          <a:xfrm>
            <a:off x="7506921" y="-344429"/>
            <a:ext cx="3120532" cy="1476802"/>
            <a:chOff x="6948121" y="-344429"/>
            <a:chExt cx="3120532" cy="1476802"/>
          </a:xfrm>
        </p:grpSpPr>
        <p:sp>
          <p:nvSpPr>
            <p:cNvPr id="110" name="Flowchart: Connector 109">
              <a:extLst>
                <a:ext uri="{FF2B5EF4-FFF2-40B4-BE49-F238E27FC236}">
                  <a16:creationId xmlns:a16="http://schemas.microsoft.com/office/drawing/2014/main" id="{0CA1B26E-B9AE-5622-5EC0-956FC84024B2}"/>
                </a:ext>
              </a:extLst>
            </p:cNvPr>
            <p:cNvSpPr/>
            <p:nvPr userDrawn="1"/>
          </p:nvSpPr>
          <p:spPr>
            <a:xfrm>
              <a:off x="6948121" y="-33832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Flowchart: Connector 110">
              <a:extLst>
                <a:ext uri="{FF2B5EF4-FFF2-40B4-BE49-F238E27FC236}">
                  <a16:creationId xmlns:a16="http://schemas.microsoft.com/office/drawing/2014/main" id="{9AB4953D-9CCE-C939-329F-24E4A9224500}"/>
                </a:ext>
              </a:extLst>
            </p:cNvPr>
            <p:cNvSpPr/>
            <p:nvPr userDrawn="1"/>
          </p:nvSpPr>
          <p:spPr>
            <a:xfrm>
              <a:off x="7301035" y="-33832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Flowchart: Connector 111">
              <a:extLst>
                <a:ext uri="{FF2B5EF4-FFF2-40B4-BE49-F238E27FC236}">
                  <a16:creationId xmlns:a16="http://schemas.microsoft.com/office/drawing/2014/main" id="{31B9ACD1-5D9B-D796-6CD7-736006787912}"/>
                </a:ext>
              </a:extLst>
            </p:cNvPr>
            <p:cNvSpPr/>
            <p:nvPr userDrawn="1"/>
          </p:nvSpPr>
          <p:spPr>
            <a:xfrm>
              <a:off x="7653949" y="-33832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Flowchart: Connector 112">
              <a:extLst>
                <a:ext uri="{FF2B5EF4-FFF2-40B4-BE49-F238E27FC236}">
                  <a16:creationId xmlns:a16="http://schemas.microsoft.com/office/drawing/2014/main" id="{5A50ADE1-A1A2-B3C2-D313-3F1243D82843}"/>
                </a:ext>
              </a:extLst>
            </p:cNvPr>
            <p:cNvSpPr/>
            <p:nvPr userDrawn="1"/>
          </p:nvSpPr>
          <p:spPr>
            <a:xfrm>
              <a:off x="8006863" y="-33832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Flowchart: Connector 113">
              <a:extLst>
                <a:ext uri="{FF2B5EF4-FFF2-40B4-BE49-F238E27FC236}">
                  <a16:creationId xmlns:a16="http://schemas.microsoft.com/office/drawing/2014/main" id="{ACD49670-8258-791B-11DA-D245FB3BD7F4}"/>
                </a:ext>
              </a:extLst>
            </p:cNvPr>
            <p:cNvSpPr/>
            <p:nvPr userDrawn="1"/>
          </p:nvSpPr>
          <p:spPr>
            <a:xfrm>
              <a:off x="8358066" y="-33832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Flowchart: Connector 114">
              <a:extLst>
                <a:ext uri="{FF2B5EF4-FFF2-40B4-BE49-F238E27FC236}">
                  <a16:creationId xmlns:a16="http://schemas.microsoft.com/office/drawing/2014/main" id="{0D2811D2-05DD-FD50-130A-95B9C223D264}"/>
                </a:ext>
              </a:extLst>
            </p:cNvPr>
            <p:cNvSpPr/>
            <p:nvPr userDrawn="1"/>
          </p:nvSpPr>
          <p:spPr>
            <a:xfrm>
              <a:off x="8709269" y="-33221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Flowchart: Connector 115">
              <a:extLst>
                <a:ext uri="{FF2B5EF4-FFF2-40B4-BE49-F238E27FC236}">
                  <a16:creationId xmlns:a16="http://schemas.microsoft.com/office/drawing/2014/main" id="{3DA6E984-697C-AB34-62C3-220475BF906C}"/>
                </a:ext>
              </a:extLst>
            </p:cNvPr>
            <p:cNvSpPr/>
            <p:nvPr userDrawn="1"/>
          </p:nvSpPr>
          <p:spPr>
            <a:xfrm>
              <a:off x="9083426" y="-34442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Flowchart: Connector 116">
              <a:extLst>
                <a:ext uri="{FF2B5EF4-FFF2-40B4-BE49-F238E27FC236}">
                  <a16:creationId xmlns:a16="http://schemas.microsoft.com/office/drawing/2014/main" id="{428A69D8-86CD-152B-01C1-8520BACA27FC}"/>
                </a:ext>
              </a:extLst>
            </p:cNvPr>
            <p:cNvSpPr/>
            <p:nvPr userDrawn="1"/>
          </p:nvSpPr>
          <p:spPr>
            <a:xfrm>
              <a:off x="9436340" y="-34442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Flowchart: Connector 117">
              <a:extLst>
                <a:ext uri="{FF2B5EF4-FFF2-40B4-BE49-F238E27FC236}">
                  <a16:creationId xmlns:a16="http://schemas.microsoft.com/office/drawing/2014/main" id="{631FCA74-ACBB-3DB8-3234-4A9598C469AB}"/>
                </a:ext>
              </a:extLst>
            </p:cNvPr>
            <p:cNvSpPr/>
            <p:nvPr userDrawn="1"/>
          </p:nvSpPr>
          <p:spPr>
            <a:xfrm>
              <a:off x="9789254" y="-34442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Flowchart: Connector 121">
              <a:extLst>
                <a:ext uri="{FF2B5EF4-FFF2-40B4-BE49-F238E27FC236}">
                  <a16:creationId xmlns:a16="http://schemas.microsoft.com/office/drawing/2014/main" id="{D029E6C4-981A-03B7-0F2C-1FDB9562AC7F}"/>
                </a:ext>
              </a:extLst>
            </p:cNvPr>
            <p:cNvSpPr/>
            <p:nvPr userDrawn="1"/>
          </p:nvSpPr>
          <p:spPr>
            <a:xfrm>
              <a:off x="6948121" y="6935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Flowchart: Connector 122">
              <a:extLst>
                <a:ext uri="{FF2B5EF4-FFF2-40B4-BE49-F238E27FC236}">
                  <a16:creationId xmlns:a16="http://schemas.microsoft.com/office/drawing/2014/main" id="{ED8537EB-8F21-03D0-3F9B-703A1BACC719}"/>
                </a:ext>
              </a:extLst>
            </p:cNvPr>
            <p:cNvSpPr/>
            <p:nvPr userDrawn="1"/>
          </p:nvSpPr>
          <p:spPr>
            <a:xfrm>
              <a:off x="7301035" y="6935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Flowchart: Connector 123">
              <a:extLst>
                <a:ext uri="{FF2B5EF4-FFF2-40B4-BE49-F238E27FC236}">
                  <a16:creationId xmlns:a16="http://schemas.microsoft.com/office/drawing/2014/main" id="{03167D49-9CAA-73E9-E7B4-F954F7D91E49}"/>
                </a:ext>
              </a:extLst>
            </p:cNvPr>
            <p:cNvSpPr/>
            <p:nvPr userDrawn="1"/>
          </p:nvSpPr>
          <p:spPr>
            <a:xfrm>
              <a:off x="7653949" y="6935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Flowchart: Connector 124">
              <a:extLst>
                <a:ext uri="{FF2B5EF4-FFF2-40B4-BE49-F238E27FC236}">
                  <a16:creationId xmlns:a16="http://schemas.microsoft.com/office/drawing/2014/main" id="{4873AB07-758B-E61D-1FB8-C1995356D31E}"/>
                </a:ext>
              </a:extLst>
            </p:cNvPr>
            <p:cNvSpPr/>
            <p:nvPr userDrawn="1"/>
          </p:nvSpPr>
          <p:spPr>
            <a:xfrm>
              <a:off x="8006863" y="6935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Flowchart: Connector 125">
              <a:extLst>
                <a:ext uri="{FF2B5EF4-FFF2-40B4-BE49-F238E27FC236}">
                  <a16:creationId xmlns:a16="http://schemas.microsoft.com/office/drawing/2014/main" id="{D14108A0-608A-D481-782E-8896233A5D8E}"/>
                </a:ext>
              </a:extLst>
            </p:cNvPr>
            <p:cNvSpPr/>
            <p:nvPr userDrawn="1"/>
          </p:nvSpPr>
          <p:spPr>
            <a:xfrm>
              <a:off x="8358066" y="6935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Flowchart: Connector 126">
              <a:extLst>
                <a:ext uri="{FF2B5EF4-FFF2-40B4-BE49-F238E27FC236}">
                  <a16:creationId xmlns:a16="http://schemas.microsoft.com/office/drawing/2014/main" id="{F1E2A3DC-E67B-EB27-179E-6068CE5773FD}"/>
                </a:ext>
              </a:extLst>
            </p:cNvPr>
            <p:cNvSpPr/>
            <p:nvPr userDrawn="1"/>
          </p:nvSpPr>
          <p:spPr>
            <a:xfrm>
              <a:off x="8709269" y="7546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Flowchart: Connector 127">
              <a:extLst>
                <a:ext uri="{FF2B5EF4-FFF2-40B4-BE49-F238E27FC236}">
                  <a16:creationId xmlns:a16="http://schemas.microsoft.com/office/drawing/2014/main" id="{92823168-2A69-7F9D-6790-917CE4345DC1}"/>
                </a:ext>
              </a:extLst>
            </p:cNvPr>
            <p:cNvSpPr/>
            <p:nvPr userDrawn="1"/>
          </p:nvSpPr>
          <p:spPr>
            <a:xfrm>
              <a:off x="9083426" y="6325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Flowchart: Connector 128">
              <a:extLst>
                <a:ext uri="{FF2B5EF4-FFF2-40B4-BE49-F238E27FC236}">
                  <a16:creationId xmlns:a16="http://schemas.microsoft.com/office/drawing/2014/main" id="{FCC4B01A-D716-A440-033D-15448A980CA5}"/>
                </a:ext>
              </a:extLst>
            </p:cNvPr>
            <p:cNvSpPr/>
            <p:nvPr userDrawn="1"/>
          </p:nvSpPr>
          <p:spPr>
            <a:xfrm>
              <a:off x="9436340" y="6325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Flowchart: Connector 129">
              <a:extLst>
                <a:ext uri="{FF2B5EF4-FFF2-40B4-BE49-F238E27FC236}">
                  <a16:creationId xmlns:a16="http://schemas.microsoft.com/office/drawing/2014/main" id="{518F005A-BEA9-4838-6E7C-B66ED7D53622}"/>
                </a:ext>
              </a:extLst>
            </p:cNvPr>
            <p:cNvSpPr/>
            <p:nvPr userDrawn="1"/>
          </p:nvSpPr>
          <p:spPr>
            <a:xfrm>
              <a:off x="9789254" y="6325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Flowchart: Connector 133">
              <a:extLst>
                <a:ext uri="{FF2B5EF4-FFF2-40B4-BE49-F238E27FC236}">
                  <a16:creationId xmlns:a16="http://schemas.microsoft.com/office/drawing/2014/main" id="{DFBA17CD-8FF0-E510-B576-46F105F4287D}"/>
                </a:ext>
              </a:extLst>
            </p:cNvPr>
            <p:cNvSpPr/>
            <p:nvPr userDrawn="1"/>
          </p:nvSpPr>
          <p:spPr>
            <a:xfrm>
              <a:off x="6948121" y="46464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Flowchart: Connector 134">
              <a:extLst>
                <a:ext uri="{FF2B5EF4-FFF2-40B4-BE49-F238E27FC236}">
                  <a16:creationId xmlns:a16="http://schemas.microsoft.com/office/drawing/2014/main" id="{6C5D097A-60FF-53F4-CC95-6D9CA66ADC1A}"/>
                </a:ext>
              </a:extLst>
            </p:cNvPr>
            <p:cNvSpPr/>
            <p:nvPr userDrawn="1"/>
          </p:nvSpPr>
          <p:spPr>
            <a:xfrm>
              <a:off x="7301035" y="46464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Flowchart: Connector 135">
              <a:extLst>
                <a:ext uri="{FF2B5EF4-FFF2-40B4-BE49-F238E27FC236}">
                  <a16:creationId xmlns:a16="http://schemas.microsoft.com/office/drawing/2014/main" id="{35836A2C-5313-BBCA-B6D7-13858A2EC7FF}"/>
                </a:ext>
              </a:extLst>
            </p:cNvPr>
            <p:cNvSpPr/>
            <p:nvPr userDrawn="1"/>
          </p:nvSpPr>
          <p:spPr>
            <a:xfrm>
              <a:off x="7653949" y="46464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Flowchart: Connector 136">
              <a:extLst>
                <a:ext uri="{FF2B5EF4-FFF2-40B4-BE49-F238E27FC236}">
                  <a16:creationId xmlns:a16="http://schemas.microsoft.com/office/drawing/2014/main" id="{C5ADEF57-2FE3-5B0F-1D4B-BF6E6D4336A0}"/>
                </a:ext>
              </a:extLst>
            </p:cNvPr>
            <p:cNvSpPr/>
            <p:nvPr userDrawn="1"/>
          </p:nvSpPr>
          <p:spPr>
            <a:xfrm>
              <a:off x="8006863" y="46464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Flowchart: Connector 137">
              <a:extLst>
                <a:ext uri="{FF2B5EF4-FFF2-40B4-BE49-F238E27FC236}">
                  <a16:creationId xmlns:a16="http://schemas.microsoft.com/office/drawing/2014/main" id="{C5E554CD-ACA5-1D12-9CFA-06A15E82E24F}"/>
                </a:ext>
              </a:extLst>
            </p:cNvPr>
            <p:cNvSpPr/>
            <p:nvPr userDrawn="1"/>
          </p:nvSpPr>
          <p:spPr>
            <a:xfrm>
              <a:off x="8358066" y="46464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Flowchart: Connector 138">
              <a:extLst>
                <a:ext uri="{FF2B5EF4-FFF2-40B4-BE49-F238E27FC236}">
                  <a16:creationId xmlns:a16="http://schemas.microsoft.com/office/drawing/2014/main" id="{C0D17D21-F637-C24E-967F-3227D84D2054}"/>
                </a:ext>
              </a:extLst>
            </p:cNvPr>
            <p:cNvSpPr/>
            <p:nvPr userDrawn="1"/>
          </p:nvSpPr>
          <p:spPr>
            <a:xfrm>
              <a:off x="8709269" y="47075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Flowchart: Connector 139">
              <a:extLst>
                <a:ext uri="{FF2B5EF4-FFF2-40B4-BE49-F238E27FC236}">
                  <a16:creationId xmlns:a16="http://schemas.microsoft.com/office/drawing/2014/main" id="{20C68614-DD32-C5F9-B03A-062E09E8995F}"/>
                </a:ext>
              </a:extLst>
            </p:cNvPr>
            <p:cNvSpPr/>
            <p:nvPr userDrawn="1"/>
          </p:nvSpPr>
          <p:spPr>
            <a:xfrm>
              <a:off x="9083426" y="45854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1" name="Flowchart: Connector 140">
              <a:extLst>
                <a:ext uri="{FF2B5EF4-FFF2-40B4-BE49-F238E27FC236}">
                  <a16:creationId xmlns:a16="http://schemas.microsoft.com/office/drawing/2014/main" id="{581ACA74-415F-8520-F44C-620E2128B8E4}"/>
                </a:ext>
              </a:extLst>
            </p:cNvPr>
            <p:cNvSpPr/>
            <p:nvPr userDrawn="1"/>
          </p:nvSpPr>
          <p:spPr>
            <a:xfrm>
              <a:off x="9436340" y="45854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2" name="Flowchart: Connector 141">
              <a:extLst>
                <a:ext uri="{FF2B5EF4-FFF2-40B4-BE49-F238E27FC236}">
                  <a16:creationId xmlns:a16="http://schemas.microsoft.com/office/drawing/2014/main" id="{B765ADB8-229A-A8E5-6662-EDFBFBBB1270}"/>
                </a:ext>
              </a:extLst>
            </p:cNvPr>
            <p:cNvSpPr/>
            <p:nvPr userDrawn="1"/>
          </p:nvSpPr>
          <p:spPr>
            <a:xfrm>
              <a:off x="9789254" y="45854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Flowchart: Connector 145">
              <a:extLst>
                <a:ext uri="{FF2B5EF4-FFF2-40B4-BE49-F238E27FC236}">
                  <a16:creationId xmlns:a16="http://schemas.microsoft.com/office/drawing/2014/main" id="{D993C4D6-7265-E639-5587-E0E1EC52D8C7}"/>
                </a:ext>
              </a:extLst>
            </p:cNvPr>
            <p:cNvSpPr/>
            <p:nvPr userDrawn="1"/>
          </p:nvSpPr>
          <p:spPr>
            <a:xfrm>
              <a:off x="6948121" y="85907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7" name="Flowchart: Connector 146">
              <a:extLst>
                <a:ext uri="{FF2B5EF4-FFF2-40B4-BE49-F238E27FC236}">
                  <a16:creationId xmlns:a16="http://schemas.microsoft.com/office/drawing/2014/main" id="{00A25C13-86D3-BC73-6746-695316C2A988}"/>
                </a:ext>
              </a:extLst>
            </p:cNvPr>
            <p:cNvSpPr/>
            <p:nvPr userDrawn="1"/>
          </p:nvSpPr>
          <p:spPr>
            <a:xfrm>
              <a:off x="7301035" y="85907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8" name="Flowchart: Connector 147">
              <a:extLst>
                <a:ext uri="{FF2B5EF4-FFF2-40B4-BE49-F238E27FC236}">
                  <a16:creationId xmlns:a16="http://schemas.microsoft.com/office/drawing/2014/main" id="{1BCD8FD1-586E-75B6-5E71-5C7C7760EE2B}"/>
                </a:ext>
              </a:extLst>
            </p:cNvPr>
            <p:cNvSpPr/>
            <p:nvPr userDrawn="1"/>
          </p:nvSpPr>
          <p:spPr>
            <a:xfrm>
              <a:off x="7653949" y="85907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Flowchart: Connector 148">
              <a:extLst>
                <a:ext uri="{FF2B5EF4-FFF2-40B4-BE49-F238E27FC236}">
                  <a16:creationId xmlns:a16="http://schemas.microsoft.com/office/drawing/2014/main" id="{8462809E-0834-D7CC-28A7-2ADDF6DFE9AF}"/>
                </a:ext>
              </a:extLst>
            </p:cNvPr>
            <p:cNvSpPr/>
            <p:nvPr userDrawn="1"/>
          </p:nvSpPr>
          <p:spPr>
            <a:xfrm>
              <a:off x="8006863" y="85907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Flowchart: Connector 149">
              <a:extLst>
                <a:ext uri="{FF2B5EF4-FFF2-40B4-BE49-F238E27FC236}">
                  <a16:creationId xmlns:a16="http://schemas.microsoft.com/office/drawing/2014/main" id="{F58A0B47-C9E4-19AB-51D1-1AA98E345306}"/>
                </a:ext>
              </a:extLst>
            </p:cNvPr>
            <p:cNvSpPr/>
            <p:nvPr userDrawn="1"/>
          </p:nvSpPr>
          <p:spPr>
            <a:xfrm>
              <a:off x="8358066" y="85907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Flowchart: Connector 150">
              <a:extLst>
                <a:ext uri="{FF2B5EF4-FFF2-40B4-BE49-F238E27FC236}">
                  <a16:creationId xmlns:a16="http://schemas.microsoft.com/office/drawing/2014/main" id="{13D381D3-5247-2D23-C4D0-4E2322EA4F0D}"/>
                </a:ext>
              </a:extLst>
            </p:cNvPr>
            <p:cNvSpPr/>
            <p:nvPr userDrawn="1"/>
          </p:nvSpPr>
          <p:spPr>
            <a:xfrm>
              <a:off x="8709269" y="86518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Flowchart: Connector 151">
              <a:extLst>
                <a:ext uri="{FF2B5EF4-FFF2-40B4-BE49-F238E27FC236}">
                  <a16:creationId xmlns:a16="http://schemas.microsoft.com/office/drawing/2014/main" id="{5CEC8205-A5DF-9BBA-7E4A-9DB6F1D69E4F}"/>
                </a:ext>
              </a:extLst>
            </p:cNvPr>
            <p:cNvSpPr/>
            <p:nvPr userDrawn="1"/>
          </p:nvSpPr>
          <p:spPr>
            <a:xfrm>
              <a:off x="9083426" y="85297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Flowchart: Connector 152">
              <a:extLst>
                <a:ext uri="{FF2B5EF4-FFF2-40B4-BE49-F238E27FC236}">
                  <a16:creationId xmlns:a16="http://schemas.microsoft.com/office/drawing/2014/main" id="{FFC9342F-7DDB-FA39-D70D-93EAA9E444FA}"/>
                </a:ext>
              </a:extLst>
            </p:cNvPr>
            <p:cNvSpPr/>
            <p:nvPr userDrawn="1"/>
          </p:nvSpPr>
          <p:spPr>
            <a:xfrm>
              <a:off x="9436340" y="85297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Flowchart: Connector 153">
              <a:extLst>
                <a:ext uri="{FF2B5EF4-FFF2-40B4-BE49-F238E27FC236}">
                  <a16:creationId xmlns:a16="http://schemas.microsoft.com/office/drawing/2014/main" id="{F577F9FF-0C88-0E7D-2D14-3ECE746A5CC6}"/>
                </a:ext>
              </a:extLst>
            </p:cNvPr>
            <p:cNvSpPr/>
            <p:nvPr userDrawn="1"/>
          </p:nvSpPr>
          <p:spPr>
            <a:xfrm>
              <a:off x="9789254" y="85297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 name="Slide Number Placeholder 5">
            <a:extLst>
              <a:ext uri="{FF2B5EF4-FFF2-40B4-BE49-F238E27FC236}">
                <a16:creationId xmlns:a16="http://schemas.microsoft.com/office/drawing/2014/main" id="{03BAAE2C-15CA-D46F-F6B4-DB4816A85A1C}"/>
              </a:ext>
            </a:extLst>
          </p:cNvPr>
          <p:cNvSpPr>
            <a:spLocks noGrp="1"/>
          </p:cNvSpPr>
          <p:nvPr>
            <p:ph type="sldNum" sz="quarter" idx="12"/>
          </p:nvPr>
        </p:nvSpPr>
        <p:spPr>
          <a:xfrm>
            <a:off x="357554" y="571011"/>
            <a:ext cx="480646" cy="360973"/>
          </a:xfrm>
          <a:prstGeom prst="rect">
            <a:avLst/>
          </a:prstGeom>
        </p:spPr>
        <p:txBody>
          <a:bodyPr/>
          <a:lstStyle>
            <a:lvl1pPr algn="ctr">
              <a:defRPr>
                <a:solidFill>
                  <a:srgbClr val="D20000"/>
                </a:solidFill>
              </a:defRPr>
            </a:lvl1pPr>
          </a:lstStyle>
          <a:p>
            <a:fld id="{78E61AB1-6C41-4053-A817-9F0F6573F422}" type="slidenum">
              <a:rPr lang="en-CA" smtClean="0"/>
              <a:pPr/>
              <a:t>‹#›</a:t>
            </a:fld>
            <a:endParaRPr lang="en-CA"/>
          </a:p>
        </p:txBody>
      </p:sp>
      <p:cxnSp>
        <p:nvCxnSpPr>
          <p:cNvPr id="9" name="Straight Connector 8">
            <a:extLst>
              <a:ext uri="{FF2B5EF4-FFF2-40B4-BE49-F238E27FC236}">
                <a16:creationId xmlns:a16="http://schemas.microsoft.com/office/drawing/2014/main" id="{7573B24B-0906-CCFC-5B16-7DCDD5C6F41A}"/>
              </a:ext>
            </a:extLst>
          </p:cNvPr>
          <p:cNvCxnSpPr/>
          <p:nvPr userDrawn="1"/>
        </p:nvCxnSpPr>
        <p:spPr>
          <a:xfrm flipV="1">
            <a:off x="597877" y="0"/>
            <a:ext cx="0" cy="505187"/>
          </a:xfrm>
          <a:prstGeom prst="line">
            <a:avLst/>
          </a:prstGeom>
          <a:ln w="28575">
            <a:solidFill>
              <a:srgbClr val="D20000"/>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FD12393-AC87-AC5C-32D1-251557B89C48}"/>
              </a:ext>
            </a:extLst>
          </p:cNvPr>
          <p:cNvSpPr>
            <a:spLocks noGrp="1"/>
          </p:cNvSpPr>
          <p:nvPr>
            <p:ph idx="13"/>
          </p:nvPr>
        </p:nvSpPr>
        <p:spPr>
          <a:xfrm>
            <a:off x="1460500" y="1817931"/>
            <a:ext cx="9270999" cy="417269"/>
          </a:xfrm>
        </p:spPr>
        <p:txBody>
          <a:bodyPr>
            <a:normAutofit/>
          </a:bodyPr>
          <a:lstStyle>
            <a:lvl1pPr marL="0" indent="0" algn="ctr">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grpSp>
        <p:nvGrpSpPr>
          <p:cNvPr id="3" name="Group 2">
            <a:extLst>
              <a:ext uri="{FF2B5EF4-FFF2-40B4-BE49-F238E27FC236}">
                <a16:creationId xmlns:a16="http://schemas.microsoft.com/office/drawing/2014/main" id="{9BC0E1DF-51E2-1FE9-59F5-2A9E0775C999}"/>
              </a:ext>
            </a:extLst>
          </p:cNvPr>
          <p:cNvGrpSpPr/>
          <p:nvPr userDrawn="1"/>
        </p:nvGrpSpPr>
        <p:grpSpPr>
          <a:xfrm rot="5400000">
            <a:off x="11662082" y="677553"/>
            <a:ext cx="1025770" cy="681039"/>
            <a:chOff x="5583115" y="-175850"/>
            <a:chExt cx="1025770" cy="681039"/>
          </a:xfrm>
          <a:solidFill>
            <a:srgbClr val="D20000"/>
          </a:solidFill>
        </p:grpSpPr>
        <p:sp>
          <p:nvSpPr>
            <p:cNvPr id="4" name="Rectangle 3">
              <a:extLst>
                <a:ext uri="{FF2B5EF4-FFF2-40B4-BE49-F238E27FC236}">
                  <a16:creationId xmlns:a16="http://schemas.microsoft.com/office/drawing/2014/main" id="{6E8502F4-2CCB-5327-FA8D-BC1F98F78244}"/>
                </a:ext>
              </a:extLst>
            </p:cNvPr>
            <p:cNvSpPr/>
            <p:nvPr userDrawn="1"/>
          </p:nvSpPr>
          <p:spPr>
            <a:xfrm>
              <a:off x="5981700" y="-175848"/>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3E842F58-4964-E7BC-1EEA-96FA3CCA28CB}"/>
                </a:ext>
              </a:extLst>
            </p:cNvPr>
            <p:cNvSpPr/>
            <p:nvPr userDrawn="1"/>
          </p:nvSpPr>
          <p:spPr>
            <a:xfrm>
              <a:off x="6380285" y="-175849"/>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7FF69592-3D82-F899-BA07-EEDE67945144}"/>
                </a:ext>
              </a:extLst>
            </p:cNvPr>
            <p:cNvSpPr/>
            <p:nvPr userDrawn="1"/>
          </p:nvSpPr>
          <p:spPr>
            <a:xfrm>
              <a:off x="5583115" y="-175850"/>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itle 1">
            <a:extLst>
              <a:ext uri="{FF2B5EF4-FFF2-40B4-BE49-F238E27FC236}">
                <a16:creationId xmlns:a16="http://schemas.microsoft.com/office/drawing/2014/main" id="{5D11B6AA-F04A-30F6-1165-F5F4D7A6FECF}"/>
              </a:ext>
            </a:extLst>
          </p:cNvPr>
          <p:cNvSpPr>
            <a:spLocks noGrp="1"/>
          </p:cNvSpPr>
          <p:nvPr>
            <p:ph type="title"/>
          </p:nvPr>
        </p:nvSpPr>
        <p:spPr>
          <a:xfrm>
            <a:off x="838200" y="365125"/>
            <a:ext cx="10515600" cy="1325563"/>
          </a:xfrm>
        </p:spPr>
        <p:txBody>
          <a:bodyPr/>
          <a:lstStyle>
            <a:lvl1pPr algn="ctr">
              <a:defRPr>
                <a:solidFill>
                  <a:schemeClr val="tx1"/>
                </a:solidFill>
                <a:latin typeface="Avenir Next LT Pro Demi" panose="020B0604020202020204" pitchFamily="34" charset="0"/>
              </a:defRPr>
            </a:lvl1pPr>
          </a:lstStyle>
          <a:p>
            <a:r>
              <a:rPr lang="en-US"/>
              <a:t>Click to edit Master title style</a:t>
            </a:r>
            <a:endParaRPr lang="en-CA"/>
          </a:p>
        </p:txBody>
      </p:sp>
      <p:sp>
        <p:nvSpPr>
          <p:cNvPr id="159" name="Content Placeholder 2">
            <a:extLst>
              <a:ext uri="{FF2B5EF4-FFF2-40B4-BE49-F238E27FC236}">
                <a16:creationId xmlns:a16="http://schemas.microsoft.com/office/drawing/2014/main" id="{2F05EC46-394C-16D0-3A54-6009EA977EB3}"/>
              </a:ext>
            </a:extLst>
          </p:cNvPr>
          <p:cNvSpPr>
            <a:spLocks noGrp="1"/>
          </p:cNvSpPr>
          <p:nvPr>
            <p:ph idx="14"/>
          </p:nvPr>
        </p:nvSpPr>
        <p:spPr>
          <a:xfrm>
            <a:off x="1409701" y="28212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60" name="Content Placeholder 2">
            <a:extLst>
              <a:ext uri="{FF2B5EF4-FFF2-40B4-BE49-F238E27FC236}">
                <a16:creationId xmlns:a16="http://schemas.microsoft.com/office/drawing/2014/main" id="{3C899054-1279-5A8E-52E8-0B41DCA8996A}"/>
              </a:ext>
            </a:extLst>
          </p:cNvPr>
          <p:cNvSpPr>
            <a:spLocks noGrp="1"/>
          </p:cNvSpPr>
          <p:nvPr>
            <p:ph idx="15"/>
          </p:nvPr>
        </p:nvSpPr>
        <p:spPr>
          <a:xfrm>
            <a:off x="1409700" y="45230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61" name="Content Placeholder 2">
            <a:extLst>
              <a:ext uri="{FF2B5EF4-FFF2-40B4-BE49-F238E27FC236}">
                <a16:creationId xmlns:a16="http://schemas.microsoft.com/office/drawing/2014/main" id="{06F236D9-05AA-47C8-DAA9-2CBB81F8A768}"/>
              </a:ext>
            </a:extLst>
          </p:cNvPr>
          <p:cNvSpPr>
            <a:spLocks noGrp="1"/>
          </p:cNvSpPr>
          <p:nvPr>
            <p:ph idx="16"/>
          </p:nvPr>
        </p:nvSpPr>
        <p:spPr>
          <a:xfrm>
            <a:off x="4622801" y="28212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62" name="Content Placeholder 2">
            <a:extLst>
              <a:ext uri="{FF2B5EF4-FFF2-40B4-BE49-F238E27FC236}">
                <a16:creationId xmlns:a16="http://schemas.microsoft.com/office/drawing/2014/main" id="{490425E5-65ED-D61F-7FC3-E928E79DB73E}"/>
              </a:ext>
            </a:extLst>
          </p:cNvPr>
          <p:cNvSpPr>
            <a:spLocks noGrp="1"/>
          </p:cNvSpPr>
          <p:nvPr>
            <p:ph idx="17"/>
          </p:nvPr>
        </p:nvSpPr>
        <p:spPr>
          <a:xfrm>
            <a:off x="4622800" y="45230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63" name="Content Placeholder 2">
            <a:extLst>
              <a:ext uri="{FF2B5EF4-FFF2-40B4-BE49-F238E27FC236}">
                <a16:creationId xmlns:a16="http://schemas.microsoft.com/office/drawing/2014/main" id="{C433CBAA-6CF2-BBD9-A0B2-A17876240191}"/>
              </a:ext>
            </a:extLst>
          </p:cNvPr>
          <p:cNvSpPr>
            <a:spLocks noGrp="1"/>
          </p:cNvSpPr>
          <p:nvPr>
            <p:ph idx="18"/>
          </p:nvPr>
        </p:nvSpPr>
        <p:spPr>
          <a:xfrm>
            <a:off x="7835901" y="28212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64" name="Content Placeholder 2">
            <a:extLst>
              <a:ext uri="{FF2B5EF4-FFF2-40B4-BE49-F238E27FC236}">
                <a16:creationId xmlns:a16="http://schemas.microsoft.com/office/drawing/2014/main" id="{0E04D823-4556-F899-A63A-BB51CE9F1C58}"/>
              </a:ext>
            </a:extLst>
          </p:cNvPr>
          <p:cNvSpPr>
            <a:spLocks noGrp="1"/>
          </p:cNvSpPr>
          <p:nvPr>
            <p:ph idx="19"/>
          </p:nvPr>
        </p:nvSpPr>
        <p:spPr>
          <a:xfrm>
            <a:off x="7835900" y="45230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2" name="Slide Number Placeholder 3">
            <a:extLst>
              <a:ext uri="{FF2B5EF4-FFF2-40B4-BE49-F238E27FC236}">
                <a16:creationId xmlns:a16="http://schemas.microsoft.com/office/drawing/2014/main" id="{B1E53E6F-1500-B103-D789-BC736BC9352C}"/>
              </a:ext>
            </a:extLst>
          </p:cNvPr>
          <p:cNvSpPr txBox="1">
            <a:spLocks/>
          </p:cNvSpPr>
          <p:nvPr userDrawn="1"/>
        </p:nvSpPr>
        <p:spPr>
          <a:xfrm>
            <a:off x="402265" y="6422064"/>
            <a:ext cx="384544" cy="435935"/>
          </a:xfrm>
          <a:prstGeom prst="rect">
            <a:avLst/>
          </a:prstGeom>
          <a:solidFill>
            <a:srgbClr val="C00000"/>
          </a:solidFill>
        </p:spPr>
        <p:txBody>
          <a:bodyPr anchor="ctr"/>
          <a:lstStyle>
            <a:defPPr>
              <a:defRPr lang="en-US"/>
            </a:defPPr>
            <a:lvl1pPr marL="0" algn="ctr" defTabSz="914400" rtl="0" eaLnBrk="1" latinLnBrk="0" hangingPunct="1">
              <a:defRPr sz="1100" b="1"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61AB1-6C41-4053-A817-9F0F6573F422}" type="slidenum">
              <a:rPr lang="en-CA" smtClean="0"/>
              <a:pPr/>
              <a:t>‹#›</a:t>
            </a:fld>
            <a:endParaRPr lang="en-CA"/>
          </a:p>
        </p:txBody>
      </p:sp>
    </p:spTree>
    <p:extLst>
      <p:ext uri="{BB962C8B-B14F-4D97-AF65-F5344CB8AC3E}">
        <p14:creationId xmlns:p14="http://schemas.microsoft.com/office/powerpoint/2010/main" val="3066051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9CC3-E2A0-5B87-F9AE-8CFAB743EA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341A299-8ACC-E5C0-6309-340E9BB18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Slide Number Placeholder 3">
            <a:extLst>
              <a:ext uri="{FF2B5EF4-FFF2-40B4-BE49-F238E27FC236}">
                <a16:creationId xmlns:a16="http://schemas.microsoft.com/office/drawing/2014/main" id="{4CE6C8ED-0D01-9E76-D9FE-461DB53A5473}"/>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1731239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C54BD8-0104-BA57-D5A7-D8D1AB1B9090}"/>
              </a:ext>
            </a:extLst>
          </p:cNvPr>
          <p:cNvSpPr>
            <a:spLocks noGrp="1"/>
          </p:cNvSpPr>
          <p:nvPr>
            <p:ph idx="1"/>
          </p:nvPr>
        </p:nvSpPr>
        <p:spPr>
          <a:xfrm>
            <a:off x="838200" y="1995365"/>
            <a:ext cx="10515600" cy="4181598"/>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a:extLst>
              <a:ext uri="{FF2B5EF4-FFF2-40B4-BE49-F238E27FC236}">
                <a16:creationId xmlns:a16="http://schemas.microsoft.com/office/drawing/2014/main" id="{39497370-CB38-689C-5BAA-49B68431DE0B}"/>
              </a:ext>
            </a:extLst>
          </p:cNvPr>
          <p:cNvSpPr/>
          <p:nvPr userDrawn="1"/>
        </p:nvSpPr>
        <p:spPr>
          <a:xfrm>
            <a:off x="0" y="1"/>
            <a:ext cx="12192000" cy="1424354"/>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Slide Number Placeholder 5">
            <a:extLst>
              <a:ext uri="{FF2B5EF4-FFF2-40B4-BE49-F238E27FC236}">
                <a16:creationId xmlns:a16="http://schemas.microsoft.com/office/drawing/2014/main" id="{C929D958-D340-B6BF-93D0-BF44580459D9}"/>
              </a:ext>
            </a:extLst>
          </p:cNvPr>
          <p:cNvSpPr>
            <a:spLocks noGrp="1"/>
          </p:cNvSpPr>
          <p:nvPr>
            <p:ph type="sldNum" sz="quarter" idx="12"/>
          </p:nvPr>
        </p:nvSpPr>
        <p:spPr>
          <a:xfrm>
            <a:off x="357554" y="571011"/>
            <a:ext cx="480646" cy="360973"/>
          </a:xfrm>
          <a:prstGeom prst="rect">
            <a:avLst/>
          </a:prstGeom>
        </p:spPr>
        <p:txBody>
          <a:bodyPr/>
          <a:lstStyle>
            <a:lvl1pPr algn="ctr">
              <a:defRPr>
                <a:solidFill>
                  <a:schemeClr val="bg1"/>
                </a:solidFill>
              </a:defRPr>
            </a:lvl1pPr>
          </a:lstStyle>
          <a:p>
            <a:fld id="{78E61AB1-6C41-4053-A817-9F0F6573F422}" type="slidenum">
              <a:rPr lang="en-CA" smtClean="0"/>
              <a:pPr/>
              <a:t>‹#›</a:t>
            </a:fld>
            <a:endParaRPr lang="en-CA"/>
          </a:p>
        </p:txBody>
      </p:sp>
      <p:grpSp>
        <p:nvGrpSpPr>
          <p:cNvPr id="11" name="Group 10">
            <a:extLst>
              <a:ext uri="{FF2B5EF4-FFF2-40B4-BE49-F238E27FC236}">
                <a16:creationId xmlns:a16="http://schemas.microsoft.com/office/drawing/2014/main" id="{AE5F61FE-9EEC-99F5-018B-B50F0D31C564}"/>
              </a:ext>
            </a:extLst>
          </p:cNvPr>
          <p:cNvGrpSpPr/>
          <p:nvPr userDrawn="1"/>
        </p:nvGrpSpPr>
        <p:grpSpPr>
          <a:xfrm>
            <a:off x="5565530" y="-281360"/>
            <a:ext cx="1025770" cy="681039"/>
            <a:chOff x="5583115" y="-175850"/>
            <a:chExt cx="1025770" cy="681039"/>
          </a:xfrm>
        </p:grpSpPr>
        <p:sp>
          <p:nvSpPr>
            <p:cNvPr id="8" name="Rectangle 7">
              <a:extLst>
                <a:ext uri="{FF2B5EF4-FFF2-40B4-BE49-F238E27FC236}">
                  <a16:creationId xmlns:a16="http://schemas.microsoft.com/office/drawing/2014/main" id="{63812BA6-1597-1F24-1A63-C5C545DABCFA}"/>
                </a:ext>
              </a:extLst>
            </p:cNvPr>
            <p:cNvSpPr/>
            <p:nvPr userDrawn="1"/>
          </p:nvSpPr>
          <p:spPr>
            <a:xfrm>
              <a:off x="5981700" y="-175848"/>
              <a:ext cx="2286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C7C38147-CCBF-6A68-8D1C-182DE34AF1A1}"/>
                </a:ext>
              </a:extLst>
            </p:cNvPr>
            <p:cNvSpPr/>
            <p:nvPr userDrawn="1"/>
          </p:nvSpPr>
          <p:spPr>
            <a:xfrm>
              <a:off x="6380285" y="-175849"/>
              <a:ext cx="2286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3D2A2382-CE3B-C9B9-1011-38CF8179CF1F}"/>
                </a:ext>
              </a:extLst>
            </p:cNvPr>
            <p:cNvSpPr/>
            <p:nvPr userDrawn="1"/>
          </p:nvSpPr>
          <p:spPr>
            <a:xfrm>
              <a:off x="5583115" y="-175850"/>
              <a:ext cx="2286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380703E1-9298-5857-B775-5C72568767C4}"/>
              </a:ext>
            </a:extLst>
          </p:cNvPr>
          <p:cNvCxnSpPr/>
          <p:nvPr userDrawn="1"/>
        </p:nvCxnSpPr>
        <p:spPr>
          <a:xfrm flipV="1">
            <a:off x="597877" y="0"/>
            <a:ext cx="0" cy="5051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907B512A-6582-9634-5B2D-975BBE675850}"/>
              </a:ext>
            </a:extLst>
          </p:cNvPr>
          <p:cNvSpPr>
            <a:spLocks noGrp="1"/>
          </p:cNvSpPr>
          <p:nvPr>
            <p:ph type="title"/>
          </p:nvPr>
        </p:nvSpPr>
        <p:spPr>
          <a:xfrm>
            <a:off x="838200" y="365125"/>
            <a:ext cx="10515600" cy="1325563"/>
          </a:xfrm>
        </p:spPr>
        <p:txBody>
          <a:bodyPr/>
          <a:lstStyle>
            <a:lvl1pPr algn="ctr">
              <a:defRPr>
                <a:solidFill>
                  <a:schemeClr val="bg1"/>
                </a:solidFill>
                <a:latin typeface="Avenir Next LT Pro Demi" panose="020B0604020202020204" pitchFamily="34" charset="0"/>
              </a:defRPr>
            </a:lvl1pPr>
          </a:lstStyle>
          <a:p>
            <a:r>
              <a:rPr lang="en-US"/>
              <a:t>Click to edit Master title style</a:t>
            </a:r>
            <a:endParaRPr lang="en-CA"/>
          </a:p>
        </p:txBody>
      </p:sp>
      <p:sp>
        <p:nvSpPr>
          <p:cNvPr id="2" name="Slide Number Placeholder 3">
            <a:extLst>
              <a:ext uri="{FF2B5EF4-FFF2-40B4-BE49-F238E27FC236}">
                <a16:creationId xmlns:a16="http://schemas.microsoft.com/office/drawing/2014/main" id="{3FEA1906-89CB-62EF-2981-0B778AE73399}"/>
              </a:ext>
            </a:extLst>
          </p:cNvPr>
          <p:cNvSpPr txBox="1">
            <a:spLocks/>
          </p:cNvSpPr>
          <p:nvPr userDrawn="1"/>
        </p:nvSpPr>
        <p:spPr>
          <a:xfrm>
            <a:off x="402265" y="6422064"/>
            <a:ext cx="384544" cy="435935"/>
          </a:xfrm>
          <a:prstGeom prst="rect">
            <a:avLst/>
          </a:prstGeom>
          <a:solidFill>
            <a:srgbClr val="C00000"/>
          </a:solidFill>
        </p:spPr>
        <p:txBody>
          <a:bodyPr anchor="ctr"/>
          <a:lstStyle>
            <a:defPPr>
              <a:defRPr lang="en-US"/>
            </a:defPPr>
            <a:lvl1pPr marL="0" algn="ctr" defTabSz="914400" rtl="0" eaLnBrk="1" latinLnBrk="0" hangingPunct="1">
              <a:defRPr sz="1800" b="1"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61AB1-6C41-4053-A817-9F0F6573F422}" type="slidenum">
              <a:rPr lang="en-CA" sz="1200" smtClean="0"/>
              <a:pPr/>
              <a:t>‹#›</a:t>
            </a:fld>
            <a:endParaRPr lang="en-CA" sz="1200"/>
          </a:p>
        </p:txBody>
      </p:sp>
    </p:spTree>
    <p:extLst>
      <p:ext uri="{BB962C8B-B14F-4D97-AF65-F5344CB8AC3E}">
        <p14:creationId xmlns:p14="http://schemas.microsoft.com/office/powerpoint/2010/main" val="1649397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BD565-AB4B-EEA0-C928-AAE04B57E7BD}"/>
              </a:ext>
            </a:extLst>
          </p:cNvPr>
          <p:cNvSpPr>
            <a:spLocks noGrp="1"/>
          </p:cNvSpPr>
          <p:nvPr>
            <p:ph type="title"/>
          </p:nvPr>
        </p:nvSpPr>
        <p:spPr>
          <a:xfrm>
            <a:off x="3498850" y="2413000"/>
            <a:ext cx="5226050" cy="1678781"/>
          </a:xfrm>
          <a:solidFill>
            <a:schemeClr val="bg1"/>
          </a:solidFill>
        </p:spPr>
        <p:txBody>
          <a:bodyPr/>
          <a:lstStyle>
            <a:lvl1pPr marL="177800" indent="0">
              <a:defRPr>
                <a:latin typeface="Avenir Next LT Pro Demi" panose="020B0704020202020204" pitchFamily="34" charset="0"/>
              </a:defRPr>
            </a:lvl1pPr>
          </a:lstStyle>
          <a:p>
            <a:r>
              <a:rPr lang="en-US"/>
              <a:t>Click to edit Master title style</a:t>
            </a:r>
            <a:endParaRPr lang="en-CA"/>
          </a:p>
        </p:txBody>
      </p:sp>
      <p:grpSp>
        <p:nvGrpSpPr>
          <p:cNvPr id="10" name="Group 9">
            <a:extLst>
              <a:ext uri="{FF2B5EF4-FFF2-40B4-BE49-F238E27FC236}">
                <a16:creationId xmlns:a16="http://schemas.microsoft.com/office/drawing/2014/main" id="{A77B88C6-EEDA-8C86-28F9-3BF81E83F4D3}"/>
              </a:ext>
            </a:extLst>
          </p:cNvPr>
          <p:cNvGrpSpPr/>
          <p:nvPr userDrawn="1"/>
        </p:nvGrpSpPr>
        <p:grpSpPr>
          <a:xfrm rot="5400000">
            <a:off x="2778614" y="3006940"/>
            <a:ext cx="1025770" cy="490902"/>
            <a:chOff x="5583115" y="-175850"/>
            <a:chExt cx="1025770" cy="681039"/>
          </a:xfrm>
          <a:solidFill>
            <a:srgbClr val="D20000"/>
          </a:solidFill>
        </p:grpSpPr>
        <p:sp>
          <p:nvSpPr>
            <p:cNvPr id="11" name="Rectangle 10">
              <a:extLst>
                <a:ext uri="{FF2B5EF4-FFF2-40B4-BE49-F238E27FC236}">
                  <a16:creationId xmlns:a16="http://schemas.microsoft.com/office/drawing/2014/main" id="{ED859756-1C8E-CC91-628F-4B35CFD1EE67}"/>
                </a:ext>
              </a:extLst>
            </p:cNvPr>
            <p:cNvSpPr/>
            <p:nvPr userDrawn="1"/>
          </p:nvSpPr>
          <p:spPr>
            <a:xfrm>
              <a:off x="5981700" y="-175848"/>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8F4EAF5D-4563-FE9A-3BC3-476C376F3ECB}"/>
                </a:ext>
              </a:extLst>
            </p:cNvPr>
            <p:cNvSpPr/>
            <p:nvPr userDrawn="1"/>
          </p:nvSpPr>
          <p:spPr>
            <a:xfrm>
              <a:off x="6380285" y="-175849"/>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FBD28A60-630F-855A-D589-B643B1B0FCAC}"/>
                </a:ext>
              </a:extLst>
            </p:cNvPr>
            <p:cNvSpPr/>
            <p:nvPr userDrawn="1"/>
          </p:nvSpPr>
          <p:spPr>
            <a:xfrm>
              <a:off x="5583115" y="-175850"/>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885120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8" name="Content Placeholder 2">
            <a:extLst>
              <a:ext uri="{FF2B5EF4-FFF2-40B4-BE49-F238E27FC236}">
                <a16:creationId xmlns:a16="http://schemas.microsoft.com/office/drawing/2014/main" id="{6522FD6A-D957-1427-1BE7-BAD0F31C3CFC}"/>
              </a:ext>
            </a:extLst>
          </p:cNvPr>
          <p:cNvSpPr>
            <a:spLocks noGrp="1"/>
          </p:cNvSpPr>
          <p:nvPr>
            <p:ph idx="13"/>
          </p:nvPr>
        </p:nvSpPr>
        <p:spPr>
          <a:xfrm>
            <a:off x="-243772" y="0"/>
            <a:ext cx="2914238" cy="6858000"/>
          </a:xfrm>
          <a:prstGeom prst="parallelogram">
            <a:avLst>
              <a:gd name="adj" fmla="val 41124"/>
            </a:avLst>
          </a:prstGeom>
          <a:ln>
            <a:noFill/>
          </a:ln>
        </p:spPr>
        <p:txBody>
          <a:bodyPr/>
          <a:lstStyle>
            <a:lvl1pPr marL="0" indent="0">
              <a:buNone/>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89" name="Content Placeholder 2">
            <a:extLst>
              <a:ext uri="{FF2B5EF4-FFF2-40B4-BE49-F238E27FC236}">
                <a16:creationId xmlns:a16="http://schemas.microsoft.com/office/drawing/2014/main" id="{63C0DA9C-F627-7516-7221-EA4DE91E0DE1}"/>
              </a:ext>
            </a:extLst>
          </p:cNvPr>
          <p:cNvSpPr>
            <a:spLocks noGrp="1"/>
          </p:cNvSpPr>
          <p:nvPr>
            <p:ph idx="14"/>
          </p:nvPr>
        </p:nvSpPr>
        <p:spPr>
          <a:xfrm>
            <a:off x="1651576" y="0"/>
            <a:ext cx="2914238" cy="6858000"/>
          </a:xfrm>
          <a:prstGeom prst="parallelogram">
            <a:avLst>
              <a:gd name="adj" fmla="val 41124"/>
            </a:avLst>
          </a:prstGeom>
          <a:ln>
            <a:noFill/>
          </a:ln>
        </p:spPr>
        <p:txBody>
          <a:bodyPr/>
          <a:lstStyle>
            <a:lvl1pPr marL="0" indent="0">
              <a:buNone/>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grpSp>
        <p:nvGrpSpPr>
          <p:cNvPr id="15" name="Group 14">
            <a:extLst>
              <a:ext uri="{FF2B5EF4-FFF2-40B4-BE49-F238E27FC236}">
                <a16:creationId xmlns:a16="http://schemas.microsoft.com/office/drawing/2014/main" id="{E933134C-DF6E-057D-8FDA-5A94E4D8354F}"/>
              </a:ext>
            </a:extLst>
          </p:cNvPr>
          <p:cNvGrpSpPr/>
          <p:nvPr userDrawn="1"/>
        </p:nvGrpSpPr>
        <p:grpSpPr>
          <a:xfrm rot="5400000">
            <a:off x="8954869" y="201600"/>
            <a:ext cx="4175852" cy="2266522"/>
            <a:chOff x="1639521" y="-108194"/>
            <a:chExt cx="4175852" cy="2266522"/>
          </a:xfrm>
        </p:grpSpPr>
        <p:sp>
          <p:nvSpPr>
            <p:cNvPr id="16" name="Flowchart: Connector 15">
              <a:extLst>
                <a:ext uri="{FF2B5EF4-FFF2-40B4-BE49-F238E27FC236}">
                  <a16:creationId xmlns:a16="http://schemas.microsoft.com/office/drawing/2014/main" id="{F87C803B-9847-8197-8527-3A6B9D187DFE}"/>
                </a:ext>
              </a:extLst>
            </p:cNvPr>
            <p:cNvSpPr/>
            <p:nvPr userDrawn="1"/>
          </p:nvSpPr>
          <p:spPr>
            <a:xfrm>
              <a:off x="1639521"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Flowchart: Connector 16">
              <a:extLst>
                <a:ext uri="{FF2B5EF4-FFF2-40B4-BE49-F238E27FC236}">
                  <a16:creationId xmlns:a16="http://schemas.microsoft.com/office/drawing/2014/main" id="{9FE7F3F4-8EA8-45AF-948C-22EC6FABA149}"/>
                </a:ext>
              </a:extLst>
            </p:cNvPr>
            <p:cNvSpPr/>
            <p:nvPr userDrawn="1"/>
          </p:nvSpPr>
          <p:spPr>
            <a:xfrm>
              <a:off x="1992435"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Flowchart: Connector 17">
              <a:extLst>
                <a:ext uri="{FF2B5EF4-FFF2-40B4-BE49-F238E27FC236}">
                  <a16:creationId xmlns:a16="http://schemas.microsoft.com/office/drawing/2014/main" id="{61B4132E-27F1-5CC3-AA13-7ADCA146D44F}"/>
                </a:ext>
              </a:extLst>
            </p:cNvPr>
            <p:cNvSpPr/>
            <p:nvPr userDrawn="1"/>
          </p:nvSpPr>
          <p:spPr>
            <a:xfrm>
              <a:off x="2345349"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lowchart: Connector 18">
              <a:extLst>
                <a:ext uri="{FF2B5EF4-FFF2-40B4-BE49-F238E27FC236}">
                  <a16:creationId xmlns:a16="http://schemas.microsoft.com/office/drawing/2014/main" id="{5FF04A0A-C122-11D2-EF9F-E4149EFAB0AA}"/>
                </a:ext>
              </a:extLst>
            </p:cNvPr>
            <p:cNvSpPr/>
            <p:nvPr userDrawn="1"/>
          </p:nvSpPr>
          <p:spPr>
            <a:xfrm>
              <a:off x="2698263"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lowchart: Connector 19">
              <a:extLst>
                <a:ext uri="{FF2B5EF4-FFF2-40B4-BE49-F238E27FC236}">
                  <a16:creationId xmlns:a16="http://schemas.microsoft.com/office/drawing/2014/main" id="{8D13C5DB-7469-B80C-BB7C-380D6AF93F9D}"/>
                </a:ext>
              </a:extLst>
            </p:cNvPr>
            <p:cNvSpPr/>
            <p:nvPr userDrawn="1"/>
          </p:nvSpPr>
          <p:spPr>
            <a:xfrm>
              <a:off x="3049466"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Flowchart: Connector 20">
              <a:extLst>
                <a:ext uri="{FF2B5EF4-FFF2-40B4-BE49-F238E27FC236}">
                  <a16:creationId xmlns:a16="http://schemas.microsoft.com/office/drawing/2014/main" id="{78FE770E-EC4B-85BD-FEFE-B77E6105B1FA}"/>
                </a:ext>
              </a:extLst>
            </p:cNvPr>
            <p:cNvSpPr/>
            <p:nvPr userDrawn="1"/>
          </p:nvSpPr>
          <p:spPr>
            <a:xfrm>
              <a:off x="3400669" y="-9598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Flowchart: Connector 21">
              <a:extLst>
                <a:ext uri="{FF2B5EF4-FFF2-40B4-BE49-F238E27FC236}">
                  <a16:creationId xmlns:a16="http://schemas.microsoft.com/office/drawing/2014/main" id="{908C5A2A-359C-4B2D-8B77-CECF7C89C964}"/>
                </a:ext>
              </a:extLst>
            </p:cNvPr>
            <p:cNvSpPr/>
            <p:nvPr userDrawn="1"/>
          </p:nvSpPr>
          <p:spPr>
            <a:xfrm>
              <a:off x="3774826"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Flowchart: Connector 22">
              <a:extLst>
                <a:ext uri="{FF2B5EF4-FFF2-40B4-BE49-F238E27FC236}">
                  <a16:creationId xmlns:a16="http://schemas.microsoft.com/office/drawing/2014/main" id="{DCE1F6F5-5913-643A-BAF7-A6A63204DEB2}"/>
                </a:ext>
              </a:extLst>
            </p:cNvPr>
            <p:cNvSpPr/>
            <p:nvPr userDrawn="1"/>
          </p:nvSpPr>
          <p:spPr>
            <a:xfrm>
              <a:off x="4127740"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lowchart: Connector 23">
              <a:extLst>
                <a:ext uri="{FF2B5EF4-FFF2-40B4-BE49-F238E27FC236}">
                  <a16:creationId xmlns:a16="http://schemas.microsoft.com/office/drawing/2014/main" id="{94F7EDEE-EAFB-1C7F-E55A-5ADE2727E668}"/>
                </a:ext>
              </a:extLst>
            </p:cNvPr>
            <p:cNvSpPr/>
            <p:nvPr userDrawn="1"/>
          </p:nvSpPr>
          <p:spPr>
            <a:xfrm>
              <a:off x="4480654"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lowchart: Connector 24">
              <a:extLst>
                <a:ext uri="{FF2B5EF4-FFF2-40B4-BE49-F238E27FC236}">
                  <a16:creationId xmlns:a16="http://schemas.microsoft.com/office/drawing/2014/main" id="{1BE37DCF-7E1D-171E-263B-A8A8C0BAFA78}"/>
                </a:ext>
              </a:extLst>
            </p:cNvPr>
            <p:cNvSpPr/>
            <p:nvPr userDrawn="1"/>
          </p:nvSpPr>
          <p:spPr>
            <a:xfrm>
              <a:off x="4833568"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lowchart: Connector 25">
              <a:extLst>
                <a:ext uri="{FF2B5EF4-FFF2-40B4-BE49-F238E27FC236}">
                  <a16:creationId xmlns:a16="http://schemas.microsoft.com/office/drawing/2014/main" id="{412B5E7E-7E7E-2505-D96B-93B627D9CC09}"/>
                </a:ext>
              </a:extLst>
            </p:cNvPr>
            <p:cNvSpPr/>
            <p:nvPr userDrawn="1"/>
          </p:nvSpPr>
          <p:spPr>
            <a:xfrm>
              <a:off x="5184771"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Flowchart: Connector 26">
              <a:extLst>
                <a:ext uri="{FF2B5EF4-FFF2-40B4-BE49-F238E27FC236}">
                  <a16:creationId xmlns:a16="http://schemas.microsoft.com/office/drawing/2014/main" id="{9C9175A4-E0B8-CDA4-1BEF-656DBFC909BB}"/>
                </a:ext>
              </a:extLst>
            </p:cNvPr>
            <p:cNvSpPr/>
            <p:nvPr userDrawn="1"/>
          </p:nvSpPr>
          <p:spPr>
            <a:xfrm>
              <a:off x="5535974"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Flowchart: Connector 27">
              <a:extLst>
                <a:ext uri="{FF2B5EF4-FFF2-40B4-BE49-F238E27FC236}">
                  <a16:creationId xmlns:a16="http://schemas.microsoft.com/office/drawing/2014/main" id="{183A87AC-A7EB-B299-F5DA-36A4E75173F8}"/>
                </a:ext>
              </a:extLst>
            </p:cNvPr>
            <p:cNvSpPr/>
            <p:nvPr userDrawn="1"/>
          </p:nvSpPr>
          <p:spPr>
            <a:xfrm>
              <a:off x="1639521"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Flowchart: Connector 28">
              <a:extLst>
                <a:ext uri="{FF2B5EF4-FFF2-40B4-BE49-F238E27FC236}">
                  <a16:creationId xmlns:a16="http://schemas.microsoft.com/office/drawing/2014/main" id="{09868F17-41C1-29B4-9860-E57971E8C94B}"/>
                </a:ext>
              </a:extLst>
            </p:cNvPr>
            <p:cNvSpPr/>
            <p:nvPr userDrawn="1"/>
          </p:nvSpPr>
          <p:spPr>
            <a:xfrm>
              <a:off x="1992435"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lowchart: Connector 29">
              <a:extLst>
                <a:ext uri="{FF2B5EF4-FFF2-40B4-BE49-F238E27FC236}">
                  <a16:creationId xmlns:a16="http://schemas.microsoft.com/office/drawing/2014/main" id="{60BF07BB-BF47-B96C-3599-83B1032E10ED}"/>
                </a:ext>
              </a:extLst>
            </p:cNvPr>
            <p:cNvSpPr/>
            <p:nvPr userDrawn="1"/>
          </p:nvSpPr>
          <p:spPr>
            <a:xfrm>
              <a:off x="2345349"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Flowchart: Connector 30">
              <a:extLst>
                <a:ext uri="{FF2B5EF4-FFF2-40B4-BE49-F238E27FC236}">
                  <a16:creationId xmlns:a16="http://schemas.microsoft.com/office/drawing/2014/main" id="{45F78D64-E8EF-290C-6452-2603C9DBE898}"/>
                </a:ext>
              </a:extLst>
            </p:cNvPr>
            <p:cNvSpPr/>
            <p:nvPr userDrawn="1"/>
          </p:nvSpPr>
          <p:spPr>
            <a:xfrm>
              <a:off x="2698263"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Flowchart: Connector 31">
              <a:extLst>
                <a:ext uri="{FF2B5EF4-FFF2-40B4-BE49-F238E27FC236}">
                  <a16:creationId xmlns:a16="http://schemas.microsoft.com/office/drawing/2014/main" id="{292DC966-6908-ACC4-560E-C0A03C0B2790}"/>
                </a:ext>
              </a:extLst>
            </p:cNvPr>
            <p:cNvSpPr/>
            <p:nvPr userDrawn="1"/>
          </p:nvSpPr>
          <p:spPr>
            <a:xfrm>
              <a:off x="3049466"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Flowchart: Connector 32">
              <a:extLst>
                <a:ext uri="{FF2B5EF4-FFF2-40B4-BE49-F238E27FC236}">
                  <a16:creationId xmlns:a16="http://schemas.microsoft.com/office/drawing/2014/main" id="{E98C5206-FB07-4175-D355-129FF85BE8DA}"/>
                </a:ext>
              </a:extLst>
            </p:cNvPr>
            <p:cNvSpPr/>
            <p:nvPr userDrawn="1"/>
          </p:nvSpPr>
          <p:spPr>
            <a:xfrm>
              <a:off x="3400669" y="29930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Flowchart: Connector 33">
              <a:extLst>
                <a:ext uri="{FF2B5EF4-FFF2-40B4-BE49-F238E27FC236}">
                  <a16:creationId xmlns:a16="http://schemas.microsoft.com/office/drawing/2014/main" id="{1D6506A9-6648-744A-2E12-7F8824D035FE}"/>
                </a:ext>
              </a:extLst>
            </p:cNvPr>
            <p:cNvSpPr/>
            <p:nvPr userDrawn="1"/>
          </p:nvSpPr>
          <p:spPr>
            <a:xfrm>
              <a:off x="3774826"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Flowchart: Connector 34">
              <a:extLst>
                <a:ext uri="{FF2B5EF4-FFF2-40B4-BE49-F238E27FC236}">
                  <a16:creationId xmlns:a16="http://schemas.microsoft.com/office/drawing/2014/main" id="{59626845-233D-32E7-7D16-205974927998}"/>
                </a:ext>
              </a:extLst>
            </p:cNvPr>
            <p:cNvSpPr/>
            <p:nvPr userDrawn="1"/>
          </p:nvSpPr>
          <p:spPr>
            <a:xfrm>
              <a:off x="4127740"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Flowchart: Connector 35">
              <a:extLst>
                <a:ext uri="{FF2B5EF4-FFF2-40B4-BE49-F238E27FC236}">
                  <a16:creationId xmlns:a16="http://schemas.microsoft.com/office/drawing/2014/main" id="{32DCE6AF-9EAE-D45B-75C7-740D5A134E37}"/>
                </a:ext>
              </a:extLst>
            </p:cNvPr>
            <p:cNvSpPr/>
            <p:nvPr userDrawn="1"/>
          </p:nvSpPr>
          <p:spPr>
            <a:xfrm>
              <a:off x="4480654"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Flowchart: Connector 36">
              <a:extLst>
                <a:ext uri="{FF2B5EF4-FFF2-40B4-BE49-F238E27FC236}">
                  <a16:creationId xmlns:a16="http://schemas.microsoft.com/office/drawing/2014/main" id="{B1CDEDD3-200A-5F40-CE9D-64CB553A844D}"/>
                </a:ext>
              </a:extLst>
            </p:cNvPr>
            <p:cNvSpPr/>
            <p:nvPr userDrawn="1"/>
          </p:nvSpPr>
          <p:spPr>
            <a:xfrm>
              <a:off x="4833568"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Flowchart: Connector 37">
              <a:extLst>
                <a:ext uri="{FF2B5EF4-FFF2-40B4-BE49-F238E27FC236}">
                  <a16:creationId xmlns:a16="http://schemas.microsoft.com/office/drawing/2014/main" id="{4B8D6FA6-120A-9B17-7EB4-60FDA87CEB48}"/>
                </a:ext>
              </a:extLst>
            </p:cNvPr>
            <p:cNvSpPr/>
            <p:nvPr userDrawn="1"/>
          </p:nvSpPr>
          <p:spPr>
            <a:xfrm>
              <a:off x="5184771"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Flowchart: Connector 38">
              <a:extLst>
                <a:ext uri="{FF2B5EF4-FFF2-40B4-BE49-F238E27FC236}">
                  <a16:creationId xmlns:a16="http://schemas.microsoft.com/office/drawing/2014/main" id="{02B1C5B1-EEA0-F703-7182-12E50EE50E3B}"/>
                </a:ext>
              </a:extLst>
            </p:cNvPr>
            <p:cNvSpPr/>
            <p:nvPr userDrawn="1"/>
          </p:nvSpPr>
          <p:spPr>
            <a:xfrm>
              <a:off x="5535974"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Flowchart: Connector 39">
              <a:extLst>
                <a:ext uri="{FF2B5EF4-FFF2-40B4-BE49-F238E27FC236}">
                  <a16:creationId xmlns:a16="http://schemas.microsoft.com/office/drawing/2014/main" id="{0E8D646B-5936-4811-3AF9-1251E645BCFE}"/>
                </a:ext>
              </a:extLst>
            </p:cNvPr>
            <p:cNvSpPr/>
            <p:nvPr userDrawn="1"/>
          </p:nvSpPr>
          <p:spPr>
            <a:xfrm>
              <a:off x="1639521"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Flowchart: Connector 40">
              <a:extLst>
                <a:ext uri="{FF2B5EF4-FFF2-40B4-BE49-F238E27FC236}">
                  <a16:creationId xmlns:a16="http://schemas.microsoft.com/office/drawing/2014/main" id="{87351DAC-47EA-B3C7-9A10-818BFC939216}"/>
                </a:ext>
              </a:extLst>
            </p:cNvPr>
            <p:cNvSpPr/>
            <p:nvPr userDrawn="1"/>
          </p:nvSpPr>
          <p:spPr>
            <a:xfrm>
              <a:off x="1992435"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Flowchart: Connector 41">
              <a:extLst>
                <a:ext uri="{FF2B5EF4-FFF2-40B4-BE49-F238E27FC236}">
                  <a16:creationId xmlns:a16="http://schemas.microsoft.com/office/drawing/2014/main" id="{2A1106BF-7314-4738-4765-998486377826}"/>
                </a:ext>
              </a:extLst>
            </p:cNvPr>
            <p:cNvSpPr/>
            <p:nvPr userDrawn="1"/>
          </p:nvSpPr>
          <p:spPr>
            <a:xfrm>
              <a:off x="2345349"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Flowchart: Connector 42">
              <a:extLst>
                <a:ext uri="{FF2B5EF4-FFF2-40B4-BE49-F238E27FC236}">
                  <a16:creationId xmlns:a16="http://schemas.microsoft.com/office/drawing/2014/main" id="{DC5387F2-6763-E261-6F5F-3CF955A58D99}"/>
                </a:ext>
              </a:extLst>
            </p:cNvPr>
            <p:cNvSpPr/>
            <p:nvPr userDrawn="1"/>
          </p:nvSpPr>
          <p:spPr>
            <a:xfrm>
              <a:off x="2698263"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Flowchart: Connector 43">
              <a:extLst>
                <a:ext uri="{FF2B5EF4-FFF2-40B4-BE49-F238E27FC236}">
                  <a16:creationId xmlns:a16="http://schemas.microsoft.com/office/drawing/2014/main" id="{1C465885-F421-20C2-0D9B-EFCC184FE340}"/>
                </a:ext>
              </a:extLst>
            </p:cNvPr>
            <p:cNvSpPr/>
            <p:nvPr userDrawn="1"/>
          </p:nvSpPr>
          <p:spPr>
            <a:xfrm>
              <a:off x="3049466"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Flowchart: Connector 44">
              <a:extLst>
                <a:ext uri="{FF2B5EF4-FFF2-40B4-BE49-F238E27FC236}">
                  <a16:creationId xmlns:a16="http://schemas.microsoft.com/office/drawing/2014/main" id="{2B508FFD-E04B-435E-CCF9-78E810ACBB98}"/>
                </a:ext>
              </a:extLst>
            </p:cNvPr>
            <p:cNvSpPr/>
            <p:nvPr userDrawn="1"/>
          </p:nvSpPr>
          <p:spPr>
            <a:xfrm>
              <a:off x="3400669" y="69373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Flowchart: Connector 45">
              <a:extLst>
                <a:ext uri="{FF2B5EF4-FFF2-40B4-BE49-F238E27FC236}">
                  <a16:creationId xmlns:a16="http://schemas.microsoft.com/office/drawing/2014/main" id="{3D57544A-81E2-6122-A5F7-85014151BAD1}"/>
                </a:ext>
              </a:extLst>
            </p:cNvPr>
            <p:cNvSpPr/>
            <p:nvPr userDrawn="1"/>
          </p:nvSpPr>
          <p:spPr>
            <a:xfrm>
              <a:off x="3774826"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Flowchart: Connector 46">
              <a:extLst>
                <a:ext uri="{FF2B5EF4-FFF2-40B4-BE49-F238E27FC236}">
                  <a16:creationId xmlns:a16="http://schemas.microsoft.com/office/drawing/2014/main" id="{2D65A579-B562-AB46-06EF-1CF9F5D918D0}"/>
                </a:ext>
              </a:extLst>
            </p:cNvPr>
            <p:cNvSpPr/>
            <p:nvPr userDrawn="1"/>
          </p:nvSpPr>
          <p:spPr>
            <a:xfrm>
              <a:off x="4127740"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Flowchart: Connector 47">
              <a:extLst>
                <a:ext uri="{FF2B5EF4-FFF2-40B4-BE49-F238E27FC236}">
                  <a16:creationId xmlns:a16="http://schemas.microsoft.com/office/drawing/2014/main" id="{BD7F66F3-A801-0342-E189-42E6BE7F5FF2}"/>
                </a:ext>
              </a:extLst>
            </p:cNvPr>
            <p:cNvSpPr/>
            <p:nvPr userDrawn="1"/>
          </p:nvSpPr>
          <p:spPr>
            <a:xfrm>
              <a:off x="4480654"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Flowchart: Connector 48">
              <a:extLst>
                <a:ext uri="{FF2B5EF4-FFF2-40B4-BE49-F238E27FC236}">
                  <a16:creationId xmlns:a16="http://schemas.microsoft.com/office/drawing/2014/main" id="{EFDCB6E4-D854-7ADC-3473-6CF2DBCA1746}"/>
                </a:ext>
              </a:extLst>
            </p:cNvPr>
            <p:cNvSpPr/>
            <p:nvPr userDrawn="1"/>
          </p:nvSpPr>
          <p:spPr>
            <a:xfrm>
              <a:off x="4833568"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Flowchart: Connector 49">
              <a:extLst>
                <a:ext uri="{FF2B5EF4-FFF2-40B4-BE49-F238E27FC236}">
                  <a16:creationId xmlns:a16="http://schemas.microsoft.com/office/drawing/2014/main" id="{57EBB72B-13EC-D244-B929-4D92F3F14019}"/>
                </a:ext>
              </a:extLst>
            </p:cNvPr>
            <p:cNvSpPr/>
            <p:nvPr userDrawn="1"/>
          </p:nvSpPr>
          <p:spPr>
            <a:xfrm>
              <a:off x="5184771"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a:extLst>
                <a:ext uri="{FF2B5EF4-FFF2-40B4-BE49-F238E27FC236}">
                  <a16:creationId xmlns:a16="http://schemas.microsoft.com/office/drawing/2014/main" id="{A4047E97-C492-AC17-72D6-55A37973F3F3}"/>
                </a:ext>
              </a:extLst>
            </p:cNvPr>
            <p:cNvSpPr/>
            <p:nvPr userDrawn="1"/>
          </p:nvSpPr>
          <p:spPr>
            <a:xfrm>
              <a:off x="5535974"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a:extLst>
                <a:ext uri="{FF2B5EF4-FFF2-40B4-BE49-F238E27FC236}">
                  <a16:creationId xmlns:a16="http://schemas.microsoft.com/office/drawing/2014/main" id="{84E927B8-8723-A3C9-A3B7-88902FF24D7D}"/>
                </a:ext>
              </a:extLst>
            </p:cNvPr>
            <p:cNvSpPr/>
            <p:nvPr userDrawn="1"/>
          </p:nvSpPr>
          <p:spPr>
            <a:xfrm>
              <a:off x="1639521"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a:extLst>
                <a:ext uri="{FF2B5EF4-FFF2-40B4-BE49-F238E27FC236}">
                  <a16:creationId xmlns:a16="http://schemas.microsoft.com/office/drawing/2014/main" id="{08E4BA42-EBBF-8E41-45A5-12EB784E7EEB}"/>
                </a:ext>
              </a:extLst>
            </p:cNvPr>
            <p:cNvSpPr/>
            <p:nvPr userDrawn="1"/>
          </p:nvSpPr>
          <p:spPr>
            <a:xfrm>
              <a:off x="1992435"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a:extLst>
                <a:ext uri="{FF2B5EF4-FFF2-40B4-BE49-F238E27FC236}">
                  <a16:creationId xmlns:a16="http://schemas.microsoft.com/office/drawing/2014/main" id="{0260C37B-9641-3636-6275-D31AA2CC7967}"/>
                </a:ext>
              </a:extLst>
            </p:cNvPr>
            <p:cNvSpPr/>
            <p:nvPr userDrawn="1"/>
          </p:nvSpPr>
          <p:spPr>
            <a:xfrm>
              <a:off x="2345349"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a:extLst>
                <a:ext uri="{FF2B5EF4-FFF2-40B4-BE49-F238E27FC236}">
                  <a16:creationId xmlns:a16="http://schemas.microsoft.com/office/drawing/2014/main" id="{5DA4DAA9-EDC1-12FC-1DEB-48B1DA5730A9}"/>
                </a:ext>
              </a:extLst>
            </p:cNvPr>
            <p:cNvSpPr/>
            <p:nvPr userDrawn="1"/>
          </p:nvSpPr>
          <p:spPr>
            <a:xfrm>
              <a:off x="2698263"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a:extLst>
                <a:ext uri="{FF2B5EF4-FFF2-40B4-BE49-F238E27FC236}">
                  <a16:creationId xmlns:a16="http://schemas.microsoft.com/office/drawing/2014/main" id="{5EE8DA76-0417-BDEA-C1CB-BA17A102216C}"/>
                </a:ext>
              </a:extLst>
            </p:cNvPr>
            <p:cNvSpPr/>
            <p:nvPr userDrawn="1"/>
          </p:nvSpPr>
          <p:spPr>
            <a:xfrm>
              <a:off x="3049466"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a:extLst>
                <a:ext uri="{FF2B5EF4-FFF2-40B4-BE49-F238E27FC236}">
                  <a16:creationId xmlns:a16="http://schemas.microsoft.com/office/drawing/2014/main" id="{6B0553CC-F3BA-DCC5-E506-B23A366B4D29}"/>
                </a:ext>
              </a:extLst>
            </p:cNvPr>
            <p:cNvSpPr/>
            <p:nvPr userDrawn="1"/>
          </p:nvSpPr>
          <p:spPr>
            <a:xfrm>
              <a:off x="3400669" y="110141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a:extLst>
                <a:ext uri="{FF2B5EF4-FFF2-40B4-BE49-F238E27FC236}">
                  <a16:creationId xmlns:a16="http://schemas.microsoft.com/office/drawing/2014/main" id="{B281F5FD-1327-3058-BFBC-F37E39C6BDFF}"/>
                </a:ext>
              </a:extLst>
            </p:cNvPr>
            <p:cNvSpPr/>
            <p:nvPr userDrawn="1"/>
          </p:nvSpPr>
          <p:spPr>
            <a:xfrm>
              <a:off x="3774826"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a:extLst>
                <a:ext uri="{FF2B5EF4-FFF2-40B4-BE49-F238E27FC236}">
                  <a16:creationId xmlns:a16="http://schemas.microsoft.com/office/drawing/2014/main" id="{57C4306C-E639-BC5B-ECE8-DCEA2C8CFD65}"/>
                </a:ext>
              </a:extLst>
            </p:cNvPr>
            <p:cNvSpPr/>
            <p:nvPr userDrawn="1"/>
          </p:nvSpPr>
          <p:spPr>
            <a:xfrm>
              <a:off x="4127740"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a:extLst>
                <a:ext uri="{FF2B5EF4-FFF2-40B4-BE49-F238E27FC236}">
                  <a16:creationId xmlns:a16="http://schemas.microsoft.com/office/drawing/2014/main" id="{DA90045B-C0A0-CA32-E7A8-947D8A8D3C0E}"/>
                </a:ext>
              </a:extLst>
            </p:cNvPr>
            <p:cNvSpPr/>
            <p:nvPr userDrawn="1"/>
          </p:nvSpPr>
          <p:spPr>
            <a:xfrm>
              <a:off x="4480654"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a:extLst>
                <a:ext uri="{FF2B5EF4-FFF2-40B4-BE49-F238E27FC236}">
                  <a16:creationId xmlns:a16="http://schemas.microsoft.com/office/drawing/2014/main" id="{175B0400-8C5B-EE3B-3889-0F381F6469C8}"/>
                </a:ext>
              </a:extLst>
            </p:cNvPr>
            <p:cNvSpPr/>
            <p:nvPr userDrawn="1"/>
          </p:nvSpPr>
          <p:spPr>
            <a:xfrm>
              <a:off x="4833568"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a:extLst>
                <a:ext uri="{FF2B5EF4-FFF2-40B4-BE49-F238E27FC236}">
                  <a16:creationId xmlns:a16="http://schemas.microsoft.com/office/drawing/2014/main" id="{F73DBD30-E024-4F7D-4D31-B92FC3E15F99}"/>
                </a:ext>
              </a:extLst>
            </p:cNvPr>
            <p:cNvSpPr/>
            <p:nvPr userDrawn="1"/>
          </p:nvSpPr>
          <p:spPr>
            <a:xfrm>
              <a:off x="5184771"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a:extLst>
                <a:ext uri="{FF2B5EF4-FFF2-40B4-BE49-F238E27FC236}">
                  <a16:creationId xmlns:a16="http://schemas.microsoft.com/office/drawing/2014/main" id="{6F1D2071-65AD-8598-FCEC-F09BB3B8FDC2}"/>
                </a:ext>
              </a:extLst>
            </p:cNvPr>
            <p:cNvSpPr/>
            <p:nvPr userDrawn="1"/>
          </p:nvSpPr>
          <p:spPr>
            <a:xfrm>
              <a:off x="5535974"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a:extLst>
                <a:ext uri="{FF2B5EF4-FFF2-40B4-BE49-F238E27FC236}">
                  <a16:creationId xmlns:a16="http://schemas.microsoft.com/office/drawing/2014/main" id="{69F98C84-769D-B9B8-6A05-0BBA732EEF2A}"/>
                </a:ext>
              </a:extLst>
            </p:cNvPr>
            <p:cNvSpPr/>
            <p:nvPr userDrawn="1"/>
          </p:nvSpPr>
          <p:spPr>
            <a:xfrm>
              <a:off x="1639521"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a:extLst>
                <a:ext uri="{FF2B5EF4-FFF2-40B4-BE49-F238E27FC236}">
                  <a16:creationId xmlns:a16="http://schemas.microsoft.com/office/drawing/2014/main" id="{9BE0FD88-4C6E-721B-24E3-5D6F13DDBA55}"/>
                </a:ext>
              </a:extLst>
            </p:cNvPr>
            <p:cNvSpPr/>
            <p:nvPr userDrawn="1"/>
          </p:nvSpPr>
          <p:spPr>
            <a:xfrm>
              <a:off x="1992435"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a:extLst>
                <a:ext uri="{FF2B5EF4-FFF2-40B4-BE49-F238E27FC236}">
                  <a16:creationId xmlns:a16="http://schemas.microsoft.com/office/drawing/2014/main" id="{57A9B94E-B384-14A9-F7FE-981431D43A1F}"/>
                </a:ext>
              </a:extLst>
            </p:cNvPr>
            <p:cNvSpPr/>
            <p:nvPr userDrawn="1"/>
          </p:nvSpPr>
          <p:spPr>
            <a:xfrm>
              <a:off x="2345349"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a:extLst>
                <a:ext uri="{FF2B5EF4-FFF2-40B4-BE49-F238E27FC236}">
                  <a16:creationId xmlns:a16="http://schemas.microsoft.com/office/drawing/2014/main" id="{DA49EB0E-5056-C08B-C67E-124C9E282767}"/>
                </a:ext>
              </a:extLst>
            </p:cNvPr>
            <p:cNvSpPr/>
            <p:nvPr userDrawn="1"/>
          </p:nvSpPr>
          <p:spPr>
            <a:xfrm>
              <a:off x="2698263"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a:extLst>
                <a:ext uri="{FF2B5EF4-FFF2-40B4-BE49-F238E27FC236}">
                  <a16:creationId xmlns:a16="http://schemas.microsoft.com/office/drawing/2014/main" id="{20F92413-0030-0B9B-647A-7B66A16CC39D}"/>
                </a:ext>
              </a:extLst>
            </p:cNvPr>
            <p:cNvSpPr/>
            <p:nvPr userDrawn="1"/>
          </p:nvSpPr>
          <p:spPr>
            <a:xfrm>
              <a:off x="3049466"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a:extLst>
                <a:ext uri="{FF2B5EF4-FFF2-40B4-BE49-F238E27FC236}">
                  <a16:creationId xmlns:a16="http://schemas.microsoft.com/office/drawing/2014/main" id="{988343C6-07A3-8D5D-9369-3111501B30B6}"/>
                </a:ext>
              </a:extLst>
            </p:cNvPr>
            <p:cNvSpPr/>
            <p:nvPr userDrawn="1"/>
          </p:nvSpPr>
          <p:spPr>
            <a:xfrm>
              <a:off x="3400669" y="149670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a:extLst>
                <a:ext uri="{FF2B5EF4-FFF2-40B4-BE49-F238E27FC236}">
                  <a16:creationId xmlns:a16="http://schemas.microsoft.com/office/drawing/2014/main" id="{92327EC9-4F53-5063-B404-8A5DBDD75B9E}"/>
                </a:ext>
              </a:extLst>
            </p:cNvPr>
            <p:cNvSpPr/>
            <p:nvPr userDrawn="1"/>
          </p:nvSpPr>
          <p:spPr>
            <a:xfrm>
              <a:off x="3774826"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a:extLst>
                <a:ext uri="{FF2B5EF4-FFF2-40B4-BE49-F238E27FC236}">
                  <a16:creationId xmlns:a16="http://schemas.microsoft.com/office/drawing/2014/main" id="{63ACFBB3-9485-B0BF-98E7-A4786824E9E1}"/>
                </a:ext>
              </a:extLst>
            </p:cNvPr>
            <p:cNvSpPr/>
            <p:nvPr userDrawn="1"/>
          </p:nvSpPr>
          <p:spPr>
            <a:xfrm>
              <a:off x="4127740"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a:extLst>
                <a:ext uri="{FF2B5EF4-FFF2-40B4-BE49-F238E27FC236}">
                  <a16:creationId xmlns:a16="http://schemas.microsoft.com/office/drawing/2014/main" id="{2B0316F6-C8A3-C560-D9C5-5A86AB26E5E1}"/>
                </a:ext>
              </a:extLst>
            </p:cNvPr>
            <p:cNvSpPr/>
            <p:nvPr userDrawn="1"/>
          </p:nvSpPr>
          <p:spPr>
            <a:xfrm>
              <a:off x="4480654"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a:extLst>
                <a:ext uri="{FF2B5EF4-FFF2-40B4-BE49-F238E27FC236}">
                  <a16:creationId xmlns:a16="http://schemas.microsoft.com/office/drawing/2014/main" id="{CEECBEA3-6576-699D-3147-107416F03D33}"/>
                </a:ext>
              </a:extLst>
            </p:cNvPr>
            <p:cNvSpPr/>
            <p:nvPr userDrawn="1"/>
          </p:nvSpPr>
          <p:spPr>
            <a:xfrm>
              <a:off x="4833568"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a:extLst>
                <a:ext uri="{FF2B5EF4-FFF2-40B4-BE49-F238E27FC236}">
                  <a16:creationId xmlns:a16="http://schemas.microsoft.com/office/drawing/2014/main" id="{C9BFD6DF-AFAD-05B5-5F34-66E5501DEC54}"/>
                </a:ext>
              </a:extLst>
            </p:cNvPr>
            <p:cNvSpPr/>
            <p:nvPr userDrawn="1"/>
          </p:nvSpPr>
          <p:spPr>
            <a:xfrm>
              <a:off x="5184771"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a:extLst>
                <a:ext uri="{FF2B5EF4-FFF2-40B4-BE49-F238E27FC236}">
                  <a16:creationId xmlns:a16="http://schemas.microsoft.com/office/drawing/2014/main" id="{FCC7D4F8-9E3E-90DB-78AC-8129B469453F}"/>
                </a:ext>
              </a:extLst>
            </p:cNvPr>
            <p:cNvSpPr/>
            <p:nvPr userDrawn="1"/>
          </p:nvSpPr>
          <p:spPr>
            <a:xfrm>
              <a:off x="5535974"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a:extLst>
                <a:ext uri="{FF2B5EF4-FFF2-40B4-BE49-F238E27FC236}">
                  <a16:creationId xmlns:a16="http://schemas.microsoft.com/office/drawing/2014/main" id="{CAF00B6E-6CC3-DB70-FCBE-30640E480277}"/>
                </a:ext>
              </a:extLst>
            </p:cNvPr>
            <p:cNvSpPr/>
            <p:nvPr userDrawn="1"/>
          </p:nvSpPr>
          <p:spPr>
            <a:xfrm>
              <a:off x="1639521"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a:extLst>
                <a:ext uri="{FF2B5EF4-FFF2-40B4-BE49-F238E27FC236}">
                  <a16:creationId xmlns:a16="http://schemas.microsoft.com/office/drawing/2014/main" id="{37B36A27-C64A-63E0-C567-17A263E85F9B}"/>
                </a:ext>
              </a:extLst>
            </p:cNvPr>
            <p:cNvSpPr/>
            <p:nvPr userDrawn="1"/>
          </p:nvSpPr>
          <p:spPr>
            <a:xfrm>
              <a:off x="1992435"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a:extLst>
                <a:ext uri="{FF2B5EF4-FFF2-40B4-BE49-F238E27FC236}">
                  <a16:creationId xmlns:a16="http://schemas.microsoft.com/office/drawing/2014/main" id="{E941C06F-E976-579B-4A02-4E4B4F388248}"/>
                </a:ext>
              </a:extLst>
            </p:cNvPr>
            <p:cNvSpPr/>
            <p:nvPr userDrawn="1"/>
          </p:nvSpPr>
          <p:spPr>
            <a:xfrm>
              <a:off x="2345349"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a:extLst>
                <a:ext uri="{FF2B5EF4-FFF2-40B4-BE49-F238E27FC236}">
                  <a16:creationId xmlns:a16="http://schemas.microsoft.com/office/drawing/2014/main" id="{5562C967-185C-388E-0ED1-79FC1B7F42D0}"/>
                </a:ext>
              </a:extLst>
            </p:cNvPr>
            <p:cNvSpPr/>
            <p:nvPr userDrawn="1"/>
          </p:nvSpPr>
          <p:spPr>
            <a:xfrm>
              <a:off x="2698263"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a:extLst>
                <a:ext uri="{FF2B5EF4-FFF2-40B4-BE49-F238E27FC236}">
                  <a16:creationId xmlns:a16="http://schemas.microsoft.com/office/drawing/2014/main" id="{F13E85ED-38A7-4358-A874-DA85609DDF36}"/>
                </a:ext>
              </a:extLst>
            </p:cNvPr>
            <p:cNvSpPr/>
            <p:nvPr userDrawn="1"/>
          </p:nvSpPr>
          <p:spPr>
            <a:xfrm>
              <a:off x="3049466"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a:extLst>
                <a:ext uri="{FF2B5EF4-FFF2-40B4-BE49-F238E27FC236}">
                  <a16:creationId xmlns:a16="http://schemas.microsoft.com/office/drawing/2014/main" id="{BF23EA87-77C2-6EEA-E525-5596BAD8E512}"/>
                </a:ext>
              </a:extLst>
            </p:cNvPr>
            <p:cNvSpPr/>
            <p:nvPr userDrawn="1"/>
          </p:nvSpPr>
          <p:spPr>
            <a:xfrm>
              <a:off x="3400669" y="189113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a:extLst>
                <a:ext uri="{FF2B5EF4-FFF2-40B4-BE49-F238E27FC236}">
                  <a16:creationId xmlns:a16="http://schemas.microsoft.com/office/drawing/2014/main" id="{527AE3E2-5474-B563-EE90-9060632143C9}"/>
                </a:ext>
              </a:extLst>
            </p:cNvPr>
            <p:cNvSpPr/>
            <p:nvPr userDrawn="1"/>
          </p:nvSpPr>
          <p:spPr>
            <a:xfrm>
              <a:off x="3774826"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a:extLst>
                <a:ext uri="{FF2B5EF4-FFF2-40B4-BE49-F238E27FC236}">
                  <a16:creationId xmlns:a16="http://schemas.microsoft.com/office/drawing/2014/main" id="{31B09FB4-0344-7161-0621-B5DF5A3BEC3A}"/>
                </a:ext>
              </a:extLst>
            </p:cNvPr>
            <p:cNvSpPr/>
            <p:nvPr userDrawn="1"/>
          </p:nvSpPr>
          <p:spPr>
            <a:xfrm>
              <a:off x="4127740"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a:extLst>
                <a:ext uri="{FF2B5EF4-FFF2-40B4-BE49-F238E27FC236}">
                  <a16:creationId xmlns:a16="http://schemas.microsoft.com/office/drawing/2014/main" id="{6DC71F94-B00E-D4BA-FAEB-AE6B18479699}"/>
                </a:ext>
              </a:extLst>
            </p:cNvPr>
            <p:cNvSpPr/>
            <p:nvPr userDrawn="1"/>
          </p:nvSpPr>
          <p:spPr>
            <a:xfrm>
              <a:off x="4480654"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a:extLst>
                <a:ext uri="{FF2B5EF4-FFF2-40B4-BE49-F238E27FC236}">
                  <a16:creationId xmlns:a16="http://schemas.microsoft.com/office/drawing/2014/main" id="{4FD03FB7-DDE3-7497-5AA5-05642803CCE5}"/>
                </a:ext>
              </a:extLst>
            </p:cNvPr>
            <p:cNvSpPr/>
            <p:nvPr userDrawn="1"/>
          </p:nvSpPr>
          <p:spPr>
            <a:xfrm>
              <a:off x="4833568"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a:extLst>
                <a:ext uri="{FF2B5EF4-FFF2-40B4-BE49-F238E27FC236}">
                  <a16:creationId xmlns:a16="http://schemas.microsoft.com/office/drawing/2014/main" id="{960902A8-2B73-D128-C167-C4CF6D4D868C}"/>
                </a:ext>
              </a:extLst>
            </p:cNvPr>
            <p:cNvSpPr/>
            <p:nvPr userDrawn="1"/>
          </p:nvSpPr>
          <p:spPr>
            <a:xfrm>
              <a:off x="5184771"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a:extLst>
                <a:ext uri="{FF2B5EF4-FFF2-40B4-BE49-F238E27FC236}">
                  <a16:creationId xmlns:a16="http://schemas.microsoft.com/office/drawing/2014/main" id="{530AAD45-AF31-6A06-FCEC-DD6CF693E7F9}"/>
                </a:ext>
              </a:extLst>
            </p:cNvPr>
            <p:cNvSpPr/>
            <p:nvPr userDrawn="1"/>
          </p:nvSpPr>
          <p:spPr>
            <a:xfrm>
              <a:off x="5535974"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 name="Content Placeholder 2">
            <a:extLst>
              <a:ext uri="{FF2B5EF4-FFF2-40B4-BE49-F238E27FC236}">
                <a16:creationId xmlns:a16="http://schemas.microsoft.com/office/drawing/2014/main" id="{28C54BD8-0104-BA57-D5A7-D8D1AB1B9090}"/>
              </a:ext>
            </a:extLst>
          </p:cNvPr>
          <p:cNvSpPr>
            <a:spLocks noGrp="1"/>
          </p:cNvSpPr>
          <p:nvPr>
            <p:ph idx="1"/>
          </p:nvPr>
        </p:nvSpPr>
        <p:spPr>
          <a:xfrm>
            <a:off x="4439063" y="2819131"/>
            <a:ext cx="6539590" cy="3557151"/>
          </a:xfrm>
        </p:spPr>
        <p:txBody>
          <a:bodyPr/>
          <a:lstStyle>
            <a:lvl1pPr>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a:extLst>
              <a:ext uri="{FF2B5EF4-FFF2-40B4-BE49-F238E27FC236}">
                <a16:creationId xmlns:a16="http://schemas.microsoft.com/office/drawing/2014/main" id="{39497370-CB38-689C-5BAA-49B68431DE0B}"/>
              </a:ext>
            </a:extLst>
          </p:cNvPr>
          <p:cNvSpPr/>
          <p:nvPr userDrawn="1"/>
        </p:nvSpPr>
        <p:spPr>
          <a:xfrm rot="5720072">
            <a:off x="8477051" y="2958877"/>
            <a:ext cx="7152374" cy="935019"/>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Slide Number Placeholder 5">
            <a:extLst>
              <a:ext uri="{FF2B5EF4-FFF2-40B4-BE49-F238E27FC236}">
                <a16:creationId xmlns:a16="http://schemas.microsoft.com/office/drawing/2014/main" id="{C929D958-D340-B6BF-93D0-BF44580459D9}"/>
              </a:ext>
            </a:extLst>
          </p:cNvPr>
          <p:cNvSpPr>
            <a:spLocks noGrp="1"/>
          </p:cNvSpPr>
          <p:nvPr>
            <p:ph type="sldNum" sz="quarter" idx="12"/>
          </p:nvPr>
        </p:nvSpPr>
        <p:spPr>
          <a:xfrm>
            <a:off x="357554" y="571011"/>
            <a:ext cx="480646" cy="360973"/>
          </a:xfrm>
          <a:prstGeom prst="rect">
            <a:avLst/>
          </a:prstGeom>
        </p:spPr>
        <p:txBody>
          <a:bodyPr/>
          <a:lstStyle>
            <a:lvl1pPr algn="ctr">
              <a:defRPr>
                <a:solidFill>
                  <a:schemeClr val="tx1"/>
                </a:solidFill>
              </a:defRPr>
            </a:lvl1pPr>
          </a:lstStyle>
          <a:p>
            <a:fld id="{78E61AB1-6C41-4053-A817-9F0F6573F422}" type="slidenum">
              <a:rPr lang="en-CA" smtClean="0"/>
              <a:pPr/>
              <a:t>‹#›</a:t>
            </a:fld>
            <a:endParaRPr lang="en-CA"/>
          </a:p>
        </p:txBody>
      </p:sp>
      <p:cxnSp>
        <p:nvCxnSpPr>
          <p:cNvPr id="13" name="Straight Connector 12">
            <a:extLst>
              <a:ext uri="{FF2B5EF4-FFF2-40B4-BE49-F238E27FC236}">
                <a16:creationId xmlns:a16="http://schemas.microsoft.com/office/drawing/2014/main" id="{380703E1-9298-5857-B775-5C72568767C4}"/>
              </a:ext>
            </a:extLst>
          </p:cNvPr>
          <p:cNvCxnSpPr/>
          <p:nvPr userDrawn="1"/>
        </p:nvCxnSpPr>
        <p:spPr>
          <a:xfrm flipV="1">
            <a:off x="597877" y="0"/>
            <a:ext cx="0" cy="5051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907B512A-6582-9634-5B2D-975BBE675850}"/>
              </a:ext>
            </a:extLst>
          </p:cNvPr>
          <p:cNvSpPr>
            <a:spLocks noGrp="1"/>
          </p:cNvSpPr>
          <p:nvPr>
            <p:ph type="title"/>
          </p:nvPr>
        </p:nvSpPr>
        <p:spPr>
          <a:xfrm>
            <a:off x="4439063" y="1255118"/>
            <a:ext cx="6551984" cy="1325563"/>
          </a:xfrm>
        </p:spPr>
        <p:txBody>
          <a:bodyPr>
            <a:normAutofit/>
          </a:bodyPr>
          <a:lstStyle>
            <a:lvl1pPr algn="ctr">
              <a:defRPr sz="3600">
                <a:solidFill>
                  <a:schemeClr val="tx1"/>
                </a:solidFill>
                <a:latin typeface="Avenir Next LT Pro Demi" panose="020B0604020202020204" pitchFamily="34" charset="0"/>
              </a:defRPr>
            </a:lvl1pPr>
          </a:lstStyle>
          <a:p>
            <a:r>
              <a:rPr lang="en-US"/>
              <a:t>Click to edit Master title style</a:t>
            </a:r>
            <a:endParaRPr lang="en-CA"/>
          </a:p>
        </p:txBody>
      </p:sp>
      <p:sp>
        <p:nvSpPr>
          <p:cNvPr id="2" name="Slide Number Placeholder 3">
            <a:extLst>
              <a:ext uri="{FF2B5EF4-FFF2-40B4-BE49-F238E27FC236}">
                <a16:creationId xmlns:a16="http://schemas.microsoft.com/office/drawing/2014/main" id="{14942534-7BD0-7AFD-5CF0-CF26160A4E62}"/>
              </a:ext>
            </a:extLst>
          </p:cNvPr>
          <p:cNvSpPr txBox="1">
            <a:spLocks/>
          </p:cNvSpPr>
          <p:nvPr userDrawn="1"/>
        </p:nvSpPr>
        <p:spPr>
          <a:xfrm>
            <a:off x="402265" y="6422064"/>
            <a:ext cx="384544" cy="435935"/>
          </a:xfrm>
          <a:prstGeom prst="rect">
            <a:avLst/>
          </a:prstGeom>
          <a:solidFill>
            <a:srgbClr val="C00000"/>
          </a:solidFill>
        </p:spPr>
        <p:txBody>
          <a:bodyPr anchor="ctr"/>
          <a:lstStyle>
            <a:defPPr>
              <a:defRPr lang="en-US"/>
            </a:defPPr>
            <a:lvl1pPr marL="0" algn="ctr" defTabSz="914400" rtl="0" eaLnBrk="1" latinLnBrk="0" hangingPunct="1">
              <a:defRPr sz="1200" b="1"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61AB1-6C41-4053-A817-9F0F6573F422}" type="slidenum">
              <a:rPr lang="en-CA" smtClean="0"/>
              <a:pPr/>
              <a:t>‹#›</a:t>
            </a:fld>
            <a:endParaRPr lang="en-CA"/>
          </a:p>
        </p:txBody>
      </p:sp>
    </p:spTree>
    <p:extLst>
      <p:ext uri="{BB962C8B-B14F-4D97-AF65-F5344CB8AC3E}">
        <p14:creationId xmlns:p14="http://schemas.microsoft.com/office/powerpoint/2010/main" val="451431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3BAAE2C-15CA-D46F-F6B4-DB4816A85A1C}"/>
              </a:ext>
            </a:extLst>
          </p:cNvPr>
          <p:cNvSpPr>
            <a:spLocks noGrp="1"/>
          </p:cNvSpPr>
          <p:nvPr>
            <p:ph type="sldNum" sz="quarter" idx="12"/>
          </p:nvPr>
        </p:nvSpPr>
        <p:spPr>
          <a:xfrm>
            <a:off x="357554" y="571011"/>
            <a:ext cx="480646" cy="360973"/>
          </a:xfrm>
          <a:prstGeom prst="rect">
            <a:avLst/>
          </a:prstGeom>
        </p:spPr>
        <p:txBody>
          <a:bodyPr/>
          <a:lstStyle>
            <a:lvl1pPr algn="ctr">
              <a:defRPr>
                <a:solidFill>
                  <a:srgbClr val="D20000"/>
                </a:solidFill>
              </a:defRPr>
            </a:lvl1pPr>
          </a:lstStyle>
          <a:p>
            <a:fld id="{78E61AB1-6C41-4053-A817-9F0F6573F422}" type="slidenum">
              <a:rPr lang="en-CA" smtClean="0"/>
              <a:pPr/>
              <a:t>‹#›</a:t>
            </a:fld>
            <a:endParaRPr lang="en-CA"/>
          </a:p>
        </p:txBody>
      </p:sp>
      <p:cxnSp>
        <p:nvCxnSpPr>
          <p:cNvPr id="9" name="Straight Connector 8">
            <a:extLst>
              <a:ext uri="{FF2B5EF4-FFF2-40B4-BE49-F238E27FC236}">
                <a16:creationId xmlns:a16="http://schemas.microsoft.com/office/drawing/2014/main" id="{7573B24B-0906-CCFC-5B16-7DCDD5C6F41A}"/>
              </a:ext>
            </a:extLst>
          </p:cNvPr>
          <p:cNvCxnSpPr/>
          <p:nvPr userDrawn="1"/>
        </p:nvCxnSpPr>
        <p:spPr>
          <a:xfrm flipV="1">
            <a:off x="597877" y="0"/>
            <a:ext cx="0" cy="505187"/>
          </a:xfrm>
          <a:prstGeom prst="line">
            <a:avLst/>
          </a:prstGeom>
          <a:ln w="28575">
            <a:solidFill>
              <a:srgbClr val="D20000"/>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4B8E4C93-6C1B-A9D4-2276-92699673C781}"/>
              </a:ext>
            </a:extLst>
          </p:cNvPr>
          <p:cNvGrpSpPr/>
          <p:nvPr userDrawn="1"/>
        </p:nvGrpSpPr>
        <p:grpSpPr>
          <a:xfrm>
            <a:off x="1639521" y="-108194"/>
            <a:ext cx="4175852" cy="2266522"/>
            <a:chOff x="1639521" y="-108194"/>
            <a:chExt cx="4175852" cy="2266522"/>
          </a:xfrm>
        </p:grpSpPr>
        <p:sp>
          <p:nvSpPr>
            <p:cNvPr id="14" name="Flowchart: Connector 13">
              <a:extLst>
                <a:ext uri="{FF2B5EF4-FFF2-40B4-BE49-F238E27FC236}">
                  <a16:creationId xmlns:a16="http://schemas.microsoft.com/office/drawing/2014/main" id="{080F9F97-0422-7FC8-D784-B92B4B84F6A8}"/>
                </a:ext>
              </a:extLst>
            </p:cNvPr>
            <p:cNvSpPr/>
            <p:nvPr userDrawn="1"/>
          </p:nvSpPr>
          <p:spPr>
            <a:xfrm>
              <a:off x="1639521"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Flowchart: Connector 14">
              <a:extLst>
                <a:ext uri="{FF2B5EF4-FFF2-40B4-BE49-F238E27FC236}">
                  <a16:creationId xmlns:a16="http://schemas.microsoft.com/office/drawing/2014/main" id="{7961C044-1A08-5062-D2AC-0A25813EECDB}"/>
                </a:ext>
              </a:extLst>
            </p:cNvPr>
            <p:cNvSpPr/>
            <p:nvPr userDrawn="1"/>
          </p:nvSpPr>
          <p:spPr>
            <a:xfrm>
              <a:off x="1992435"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Flowchart: Connector 15">
              <a:extLst>
                <a:ext uri="{FF2B5EF4-FFF2-40B4-BE49-F238E27FC236}">
                  <a16:creationId xmlns:a16="http://schemas.microsoft.com/office/drawing/2014/main" id="{AB546CA8-94CE-1D8A-DC09-4F04CCF2DF21}"/>
                </a:ext>
              </a:extLst>
            </p:cNvPr>
            <p:cNvSpPr/>
            <p:nvPr userDrawn="1"/>
          </p:nvSpPr>
          <p:spPr>
            <a:xfrm>
              <a:off x="2345349"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Flowchart: Connector 16">
              <a:extLst>
                <a:ext uri="{FF2B5EF4-FFF2-40B4-BE49-F238E27FC236}">
                  <a16:creationId xmlns:a16="http://schemas.microsoft.com/office/drawing/2014/main" id="{DA8720FE-718C-51A1-8CDA-9161D108058B}"/>
                </a:ext>
              </a:extLst>
            </p:cNvPr>
            <p:cNvSpPr/>
            <p:nvPr userDrawn="1"/>
          </p:nvSpPr>
          <p:spPr>
            <a:xfrm>
              <a:off x="2698263"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Flowchart: Connector 17">
              <a:extLst>
                <a:ext uri="{FF2B5EF4-FFF2-40B4-BE49-F238E27FC236}">
                  <a16:creationId xmlns:a16="http://schemas.microsoft.com/office/drawing/2014/main" id="{3AC19DCE-1F53-1FB9-4993-3319ED0EFFDD}"/>
                </a:ext>
              </a:extLst>
            </p:cNvPr>
            <p:cNvSpPr/>
            <p:nvPr userDrawn="1"/>
          </p:nvSpPr>
          <p:spPr>
            <a:xfrm>
              <a:off x="3049466"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lowchart: Connector 18">
              <a:extLst>
                <a:ext uri="{FF2B5EF4-FFF2-40B4-BE49-F238E27FC236}">
                  <a16:creationId xmlns:a16="http://schemas.microsoft.com/office/drawing/2014/main" id="{60EEDC45-5E16-E84C-FF14-4C220A27821D}"/>
                </a:ext>
              </a:extLst>
            </p:cNvPr>
            <p:cNvSpPr/>
            <p:nvPr userDrawn="1"/>
          </p:nvSpPr>
          <p:spPr>
            <a:xfrm>
              <a:off x="3400669" y="-9598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lowchart: Connector 19">
              <a:extLst>
                <a:ext uri="{FF2B5EF4-FFF2-40B4-BE49-F238E27FC236}">
                  <a16:creationId xmlns:a16="http://schemas.microsoft.com/office/drawing/2014/main" id="{B2176DAF-3C74-B2E5-F7BC-F3EB490F0515}"/>
                </a:ext>
              </a:extLst>
            </p:cNvPr>
            <p:cNvSpPr/>
            <p:nvPr userDrawn="1"/>
          </p:nvSpPr>
          <p:spPr>
            <a:xfrm>
              <a:off x="3774826"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Flowchart: Connector 20">
              <a:extLst>
                <a:ext uri="{FF2B5EF4-FFF2-40B4-BE49-F238E27FC236}">
                  <a16:creationId xmlns:a16="http://schemas.microsoft.com/office/drawing/2014/main" id="{96CEE0FB-0AB1-7415-77EE-25AA53950880}"/>
                </a:ext>
              </a:extLst>
            </p:cNvPr>
            <p:cNvSpPr/>
            <p:nvPr userDrawn="1"/>
          </p:nvSpPr>
          <p:spPr>
            <a:xfrm>
              <a:off x="4127740"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Flowchart: Connector 21">
              <a:extLst>
                <a:ext uri="{FF2B5EF4-FFF2-40B4-BE49-F238E27FC236}">
                  <a16:creationId xmlns:a16="http://schemas.microsoft.com/office/drawing/2014/main" id="{3A9CC20B-21A4-8DEC-3780-DBD07F0AEEEF}"/>
                </a:ext>
              </a:extLst>
            </p:cNvPr>
            <p:cNvSpPr/>
            <p:nvPr userDrawn="1"/>
          </p:nvSpPr>
          <p:spPr>
            <a:xfrm>
              <a:off x="4480654"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Flowchart: Connector 22">
              <a:extLst>
                <a:ext uri="{FF2B5EF4-FFF2-40B4-BE49-F238E27FC236}">
                  <a16:creationId xmlns:a16="http://schemas.microsoft.com/office/drawing/2014/main" id="{2F61052B-C02D-B262-2BB8-D12AC64EB173}"/>
                </a:ext>
              </a:extLst>
            </p:cNvPr>
            <p:cNvSpPr/>
            <p:nvPr userDrawn="1"/>
          </p:nvSpPr>
          <p:spPr>
            <a:xfrm>
              <a:off x="4833568"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lowchart: Connector 23">
              <a:extLst>
                <a:ext uri="{FF2B5EF4-FFF2-40B4-BE49-F238E27FC236}">
                  <a16:creationId xmlns:a16="http://schemas.microsoft.com/office/drawing/2014/main" id="{58860F35-8102-1FAC-70D3-070E587B40F3}"/>
                </a:ext>
              </a:extLst>
            </p:cNvPr>
            <p:cNvSpPr/>
            <p:nvPr userDrawn="1"/>
          </p:nvSpPr>
          <p:spPr>
            <a:xfrm>
              <a:off x="5184771"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lowchart: Connector 24">
              <a:extLst>
                <a:ext uri="{FF2B5EF4-FFF2-40B4-BE49-F238E27FC236}">
                  <a16:creationId xmlns:a16="http://schemas.microsoft.com/office/drawing/2014/main" id="{A7F2F0EE-2E2A-63F5-7513-CB788157E4E7}"/>
                </a:ext>
              </a:extLst>
            </p:cNvPr>
            <p:cNvSpPr/>
            <p:nvPr userDrawn="1"/>
          </p:nvSpPr>
          <p:spPr>
            <a:xfrm>
              <a:off x="5535974"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lowchart: Connector 25">
              <a:extLst>
                <a:ext uri="{FF2B5EF4-FFF2-40B4-BE49-F238E27FC236}">
                  <a16:creationId xmlns:a16="http://schemas.microsoft.com/office/drawing/2014/main" id="{FAD40659-B138-D9A0-8ECD-0E026ABEA089}"/>
                </a:ext>
              </a:extLst>
            </p:cNvPr>
            <p:cNvSpPr/>
            <p:nvPr userDrawn="1"/>
          </p:nvSpPr>
          <p:spPr>
            <a:xfrm>
              <a:off x="1639521"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Flowchart: Connector 26">
              <a:extLst>
                <a:ext uri="{FF2B5EF4-FFF2-40B4-BE49-F238E27FC236}">
                  <a16:creationId xmlns:a16="http://schemas.microsoft.com/office/drawing/2014/main" id="{A6D7684A-3963-7290-F701-6369AB41189A}"/>
                </a:ext>
              </a:extLst>
            </p:cNvPr>
            <p:cNvSpPr/>
            <p:nvPr userDrawn="1"/>
          </p:nvSpPr>
          <p:spPr>
            <a:xfrm>
              <a:off x="1992435"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Flowchart: Connector 27">
              <a:extLst>
                <a:ext uri="{FF2B5EF4-FFF2-40B4-BE49-F238E27FC236}">
                  <a16:creationId xmlns:a16="http://schemas.microsoft.com/office/drawing/2014/main" id="{5589901F-4F06-AE5D-70FE-6E1F0FD1512F}"/>
                </a:ext>
              </a:extLst>
            </p:cNvPr>
            <p:cNvSpPr/>
            <p:nvPr userDrawn="1"/>
          </p:nvSpPr>
          <p:spPr>
            <a:xfrm>
              <a:off x="2345349"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Flowchart: Connector 28">
              <a:extLst>
                <a:ext uri="{FF2B5EF4-FFF2-40B4-BE49-F238E27FC236}">
                  <a16:creationId xmlns:a16="http://schemas.microsoft.com/office/drawing/2014/main" id="{37E3676B-DB1D-5A8B-6C77-376DC50B5201}"/>
                </a:ext>
              </a:extLst>
            </p:cNvPr>
            <p:cNvSpPr/>
            <p:nvPr userDrawn="1"/>
          </p:nvSpPr>
          <p:spPr>
            <a:xfrm>
              <a:off x="2698263"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lowchart: Connector 29">
              <a:extLst>
                <a:ext uri="{FF2B5EF4-FFF2-40B4-BE49-F238E27FC236}">
                  <a16:creationId xmlns:a16="http://schemas.microsoft.com/office/drawing/2014/main" id="{D3757DE7-4638-B1F3-B7E2-9C601F2A9710}"/>
                </a:ext>
              </a:extLst>
            </p:cNvPr>
            <p:cNvSpPr/>
            <p:nvPr userDrawn="1"/>
          </p:nvSpPr>
          <p:spPr>
            <a:xfrm>
              <a:off x="3049466"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Flowchart: Connector 30">
              <a:extLst>
                <a:ext uri="{FF2B5EF4-FFF2-40B4-BE49-F238E27FC236}">
                  <a16:creationId xmlns:a16="http://schemas.microsoft.com/office/drawing/2014/main" id="{617AAC45-57A5-8EB3-B133-118CDFEB88CC}"/>
                </a:ext>
              </a:extLst>
            </p:cNvPr>
            <p:cNvSpPr/>
            <p:nvPr userDrawn="1"/>
          </p:nvSpPr>
          <p:spPr>
            <a:xfrm>
              <a:off x="3400669" y="29930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Flowchart: Connector 31">
              <a:extLst>
                <a:ext uri="{FF2B5EF4-FFF2-40B4-BE49-F238E27FC236}">
                  <a16:creationId xmlns:a16="http://schemas.microsoft.com/office/drawing/2014/main" id="{BFA183D8-C025-C8C5-C488-D519144036AA}"/>
                </a:ext>
              </a:extLst>
            </p:cNvPr>
            <p:cNvSpPr/>
            <p:nvPr userDrawn="1"/>
          </p:nvSpPr>
          <p:spPr>
            <a:xfrm>
              <a:off x="3774826"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Flowchart: Connector 32">
              <a:extLst>
                <a:ext uri="{FF2B5EF4-FFF2-40B4-BE49-F238E27FC236}">
                  <a16:creationId xmlns:a16="http://schemas.microsoft.com/office/drawing/2014/main" id="{F66F4F45-A3F5-A324-14AE-5B21CBCC4CD8}"/>
                </a:ext>
              </a:extLst>
            </p:cNvPr>
            <p:cNvSpPr/>
            <p:nvPr userDrawn="1"/>
          </p:nvSpPr>
          <p:spPr>
            <a:xfrm>
              <a:off x="4127740"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Flowchart: Connector 33">
              <a:extLst>
                <a:ext uri="{FF2B5EF4-FFF2-40B4-BE49-F238E27FC236}">
                  <a16:creationId xmlns:a16="http://schemas.microsoft.com/office/drawing/2014/main" id="{8C55C7AB-CE89-3095-426C-3E603DE60041}"/>
                </a:ext>
              </a:extLst>
            </p:cNvPr>
            <p:cNvSpPr/>
            <p:nvPr userDrawn="1"/>
          </p:nvSpPr>
          <p:spPr>
            <a:xfrm>
              <a:off x="4480654"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Flowchart: Connector 34">
              <a:extLst>
                <a:ext uri="{FF2B5EF4-FFF2-40B4-BE49-F238E27FC236}">
                  <a16:creationId xmlns:a16="http://schemas.microsoft.com/office/drawing/2014/main" id="{8F0713F0-60F0-020E-C1C7-E0F8BCBF9534}"/>
                </a:ext>
              </a:extLst>
            </p:cNvPr>
            <p:cNvSpPr/>
            <p:nvPr userDrawn="1"/>
          </p:nvSpPr>
          <p:spPr>
            <a:xfrm>
              <a:off x="4833568"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Flowchart: Connector 35">
              <a:extLst>
                <a:ext uri="{FF2B5EF4-FFF2-40B4-BE49-F238E27FC236}">
                  <a16:creationId xmlns:a16="http://schemas.microsoft.com/office/drawing/2014/main" id="{7D9B6601-9D52-93D9-C2C2-628EC58312AA}"/>
                </a:ext>
              </a:extLst>
            </p:cNvPr>
            <p:cNvSpPr/>
            <p:nvPr userDrawn="1"/>
          </p:nvSpPr>
          <p:spPr>
            <a:xfrm>
              <a:off x="5184771"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Flowchart: Connector 36">
              <a:extLst>
                <a:ext uri="{FF2B5EF4-FFF2-40B4-BE49-F238E27FC236}">
                  <a16:creationId xmlns:a16="http://schemas.microsoft.com/office/drawing/2014/main" id="{B428B843-10CF-729C-5ADA-FAA8013F6FD8}"/>
                </a:ext>
              </a:extLst>
            </p:cNvPr>
            <p:cNvSpPr/>
            <p:nvPr userDrawn="1"/>
          </p:nvSpPr>
          <p:spPr>
            <a:xfrm>
              <a:off x="5535974"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Flowchart: Connector 37">
              <a:extLst>
                <a:ext uri="{FF2B5EF4-FFF2-40B4-BE49-F238E27FC236}">
                  <a16:creationId xmlns:a16="http://schemas.microsoft.com/office/drawing/2014/main" id="{91B3FB02-9512-155D-B054-5DCAF76AE9A9}"/>
                </a:ext>
              </a:extLst>
            </p:cNvPr>
            <p:cNvSpPr/>
            <p:nvPr userDrawn="1"/>
          </p:nvSpPr>
          <p:spPr>
            <a:xfrm>
              <a:off x="1639521"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Flowchart: Connector 38">
              <a:extLst>
                <a:ext uri="{FF2B5EF4-FFF2-40B4-BE49-F238E27FC236}">
                  <a16:creationId xmlns:a16="http://schemas.microsoft.com/office/drawing/2014/main" id="{1772E677-102D-7178-FC36-FD786E3A0AEB}"/>
                </a:ext>
              </a:extLst>
            </p:cNvPr>
            <p:cNvSpPr/>
            <p:nvPr userDrawn="1"/>
          </p:nvSpPr>
          <p:spPr>
            <a:xfrm>
              <a:off x="1992435"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Flowchart: Connector 39">
              <a:extLst>
                <a:ext uri="{FF2B5EF4-FFF2-40B4-BE49-F238E27FC236}">
                  <a16:creationId xmlns:a16="http://schemas.microsoft.com/office/drawing/2014/main" id="{434541F5-4E76-0131-4CA8-93E9754994E1}"/>
                </a:ext>
              </a:extLst>
            </p:cNvPr>
            <p:cNvSpPr/>
            <p:nvPr userDrawn="1"/>
          </p:nvSpPr>
          <p:spPr>
            <a:xfrm>
              <a:off x="2345349"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Flowchart: Connector 40">
              <a:extLst>
                <a:ext uri="{FF2B5EF4-FFF2-40B4-BE49-F238E27FC236}">
                  <a16:creationId xmlns:a16="http://schemas.microsoft.com/office/drawing/2014/main" id="{5E5A4AC1-D0DF-B5D8-E619-EFF403B69310}"/>
                </a:ext>
              </a:extLst>
            </p:cNvPr>
            <p:cNvSpPr/>
            <p:nvPr userDrawn="1"/>
          </p:nvSpPr>
          <p:spPr>
            <a:xfrm>
              <a:off x="2698263"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Flowchart: Connector 41">
              <a:extLst>
                <a:ext uri="{FF2B5EF4-FFF2-40B4-BE49-F238E27FC236}">
                  <a16:creationId xmlns:a16="http://schemas.microsoft.com/office/drawing/2014/main" id="{5A114B6B-9969-F661-C81F-A781CF0EC576}"/>
                </a:ext>
              </a:extLst>
            </p:cNvPr>
            <p:cNvSpPr/>
            <p:nvPr userDrawn="1"/>
          </p:nvSpPr>
          <p:spPr>
            <a:xfrm>
              <a:off x="3049466"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Flowchart: Connector 42">
              <a:extLst>
                <a:ext uri="{FF2B5EF4-FFF2-40B4-BE49-F238E27FC236}">
                  <a16:creationId xmlns:a16="http://schemas.microsoft.com/office/drawing/2014/main" id="{602DFB46-8A1D-B915-8B71-46187E3FAFF6}"/>
                </a:ext>
              </a:extLst>
            </p:cNvPr>
            <p:cNvSpPr/>
            <p:nvPr userDrawn="1"/>
          </p:nvSpPr>
          <p:spPr>
            <a:xfrm>
              <a:off x="3400669" y="69373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Flowchart: Connector 43">
              <a:extLst>
                <a:ext uri="{FF2B5EF4-FFF2-40B4-BE49-F238E27FC236}">
                  <a16:creationId xmlns:a16="http://schemas.microsoft.com/office/drawing/2014/main" id="{8089DC72-D705-73A1-C590-407E9FE93880}"/>
                </a:ext>
              </a:extLst>
            </p:cNvPr>
            <p:cNvSpPr/>
            <p:nvPr userDrawn="1"/>
          </p:nvSpPr>
          <p:spPr>
            <a:xfrm>
              <a:off x="3774826"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Flowchart: Connector 44">
              <a:extLst>
                <a:ext uri="{FF2B5EF4-FFF2-40B4-BE49-F238E27FC236}">
                  <a16:creationId xmlns:a16="http://schemas.microsoft.com/office/drawing/2014/main" id="{FCF25C0C-29B2-D29E-1BFF-06EF0C3EA456}"/>
                </a:ext>
              </a:extLst>
            </p:cNvPr>
            <p:cNvSpPr/>
            <p:nvPr userDrawn="1"/>
          </p:nvSpPr>
          <p:spPr>
            <a:xfrm>
              <a:off x="4127740"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Flowchart: Connector 45">
              <a:extLst>
                <a:ext uri="{FF2B5EF4-FFF2-40B4-BE49-F238E27FC236}">
                  <a16:creationId xmlns:a16="http://schemas.microsoft.com/office/drawing/2014/main" id="{A8AFB466-5EA5-B255-87A1-5BC72D7EE865}"/>
                </a:ext>
              </a:extLst>
            </p:cNvPr>
            <p:cNvSpPr/>
            <p:nvPr userDrawn="1"/>
          </p:nvSpPr>
          <p:spPr>
            <a:xfrm>
              <a:off x="4480654"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Flowchart: Connector 46">
              <a:extLst>
                <a:ext uri="{FF2B5EF4-FFF2-40B4-BE49-F238E27FC236}">
                  <a16:creationId xmlns:a16="http://schemas.microsoft.com/office/drawing/2014/main" id="{05240280-EF96-ED5D-B774-157CC5D3B765}"/>
                </a:ext>
              </a:extLst>
            </p:cNvPr>
            <p:cNvSpPr/>
            <p:nvPr userDrawn="1"/>
          </p:nvSpPr>
          <p:spPr>
            <a:xfrm>
              <a:off x="4833568"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Flowchart: Connector 47">
              <a:extLst>
                <a:ext uri="{FF2B5EF4-FFF2-40B4-BE49-F238E27FC236}">
                  <a16:creationId xmlns:a16="http://schemas.microsoft.com/office/drawing/2014/main" id="{03071317-74BF-CB71-DCA9-01B79197E91A}"/>
                </a:ext>
              </a:extLst>
            </p:cNvPr>
            <p:cNvSpPr/>
            <p:nvPr userDrawn="1"/>
          </p:nvSpPr>
          <p:spPr>
            <a:xfrm>
              <a:off x="5184771"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Flowchart: Connector 48">
              <a:extLst>
                <a:ext uri="{FF2B5EF4-FFF2-40B4-BE49-F238E27FC236}">
                  <a16:creationId xmlns:a16="http://schemas.microsoft.com/office/drawing/2014/main" id="{83C8A011-F049-082B-718B-2B7D6B97EA17}"/>
                </a:ext>
              </a:extLst>
            </p:cNvPr>
            <p:cNvSpPr/>
            <p:nvPr userDrawn="1"/>
          </p:nvSpPr>
          <p:spPr>
            <a:xfrm>
              <a:off x="5535974"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Flowchart: Connector 49">
              <a:extLst>
                <a:ext uri="{FF2B5EF4-FFF2-40B4-BE49-F238E27FC236}">
                  <a16:creationId xmlns:a16="http://schemas.microsoft.com/office/drawing/2014/main" id="{E3412F73-49B5-317D-331C-7D10EE5F7DB0}"/>
                </a:ext>
              </a:extLst>
            </p:cNvPr>
            <p:cNvSpPr/>
            <p:nvPr userDrawn="1"/>
          </p:nvSpPr>
          <p:spPr>
            <a:xfrm>
              <a:off x="1639521"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a:extLst>
                <a:ext uri="{FF2B5EF4-FFF2-40B4-BE49-F238E27FC236}">
                  <a16:creationId xmlns:a16="http://schemas.microsoft.com/office/drawing/2014/main" id="{66437C91-91E9-4440-69C8-6C41E1E2A9E4}"/>
                </a:ext>
              </a:extLst>
            </p:cNvPr>
            <p:cNvSpPr/>
            <p:nvPr userDrawn="1"/>
          </p:nvSpPr>
          <p:spPr>
            <a:xfrm>
              <a:off x="1992435"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a:extLst>
                <a:ext uri="{FF2B5EF4-FFF2-40B4-BE49-F238E27FC236}">
                  <a16:creationId xmlns:a16="http://schemas.microsoft.com/office/drawing/2014/main" id="{457D729F-3757-3024-8709-0B25AF393CC4}"/>
                </a:ext>
              </a:extLst>
            </p:cNvPr>
            <p:cNvSpPr/>
            <p:nvPr userDrawn="1"/>
          </p:nvSpPr>
          <p:spPr>
            <a:xfrm>
              <a:off x="2345349"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a:extLst>
                <a:ext uri="{FF2B5EF4-FFF2-40B4-BE49-F238E27FC236}">
                  <a16:creationId xmlns:a16="http://schemas.microsoft.com/office/drawing/2014/main" id="{334F0274-76C5-1887-7DE4-31341E35B873}"/>
                </a:ext>
              </a:extLst>
            </p:cNvPr>
            <p:cNvSpPr/>
            <p:nvPr userDrawn="1"/>
          </p:nvSpPr>
          <p:spPr>
            <a:xfrm>
              <a:off x="2698263"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a:extLst>
                <a:ext uri="{FF2B5EF4-FFF2-40B4-BE49-F238E27FC236}">
                  <a16:creationId xmlns:a16="http://schemas.microsoft.com/office/drawing/2014/main" id="{D7D8E36D-D2D7-37BD-4B12-243CDF89C150}"/>
                </a:ext>
              </a:extLst>
            </p:cNvPr>
            <p:cNvSpPr/>
            <p:nvPr userDrawn="1"/>
          </p:nvSpPr>
          <p:spPr>
            <a:xfrm>
              <a:off x="3049466"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a:extLst>
                <a:ext uri="{FF2B5EF4-FFF2-40B4-BE49-F238E27FC236}">
                  <a16:creationId xmlns:a16="http://schemas.microsoft.com/office/drawing/2014/main" id="{4C1489A1-CAC8-6B72-19EE-31F3F8FE0C0E}"/>
                </a:ext>
              </a:extLst>
            </p:cNvPr>
            <p:cNvSpPr/>
            <p:nvPr userDrawn="1"/>
          </p:nvSpPr>
          <p:spPr>
            <a:xfrm>
              <a:off x="3400669" y="110141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a:extLst>
                <a:ext uri="{FF2B5EF4-FFF2-40B4-BE49-F238E27FC236}">
                  <a16:creationId xmlns:a16="http://schemas.microsoft.com/office/drawing/2014/main" id="{D6C39BF2-B1D3-6EFE-3553-452A8A6C7A1E}"/>
                </a:ext>
              </a:extLst>
            </p:cNvPr>
            <p:cNvSpPr/>
            <p:nvPr userDrawn="1"/>
          </p:nvSpPr>
          <p:spPr>
            <a:xfrm>
              <a:off x="3774826"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a:extLst>
                <a:ext uri="{FF2B5EF4-FFF2-40B4-BE49-F238E27FC236}">
                  <a16:creationId xmlns:a16="http://schemas.microsoft.com/office/drawing/2014/main" id="{9ED8F93E-7E59-150D-9E37-EAF94F459D91}"/>
                </a:ext>
              </a:extLst>
            </p:cNvPr>
            <p:cNvSpPr/>
            <p:nvPr userDrawn="1"/>
          </p:nvSpPr>
          <p:spPr>
            <a:xfrm>
              <a:off x="4127740"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a:extLst>
                <a:ext uri="{FF2B5EF4-FFF2-40B4-BE49-F238E27FC236}">
                  <a16:creationId xmlns:a16="http://schemas.microsoft.com/office/drawing/2014/main" id="{B30A811A-7CB6-5813-5E27-041D3297F963}"/>
                </a:ext>
              </a:extLst>
            </p:cNvPr>
            <p:cNvSpPr/>
            <p:nvPr userDrawn="1"/>
          </p:nvSpPr>
          <p:spPr>
            <a:xfrm>
              <a:off x="4480654"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a:extLst>
                <a:ext uri="{FF2B5EF4-FFF2-40B4-BE49-F238E27FC236}">
                  <a16:creationId xmlns:a16="http://schemas.microsoft.com/office/drawing/2014/main" id="{F1F10A0E-C743-FFCF-1D13-328A29C7E592}"/>
                </a:ext>
              </a:extLst>
            </p:cNvPr>
            <p:cNvSpPr/>
            <p:nvPr userDrawn="1"/>
          </p:nvSpPr>
          <p:spPr>
            <a:xfrm>
              <a:off x="4833568"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a:extLst>
                <a:ext uri="{FF2B5EF4-FFF2-40B4-BE49-F238E27FC236}">
                  <a16:creationId xmlns:a16="http://schemas.microsoft.com/office/drawing/2014/main" id="{739C92CC-2561-3B7D-FC9F-E841B64DD0E5}"/>
                </a:ext>
              </a:extLst>
            </p:cNvPr>
            <p:cNvSpPr/>
            <p:nvPr userDrawn="1"/>
          </p:nvSpPr>
          <p:spPr>
            <a:xfrm>
              <a:off x="5184771"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a:extLst>
                <a:ext uri="{FF2B5EF4-FFF2-40B4-BE49-F238E27FC236}">
                  <a16:creationId xmlns:a16="http://schemas.microsoft.com/office/drawing/2014/main" id="{92BFE044-6C70-4D5C-740C-2D2664EF2562}"/>
                </a:ext>
              </a:extLst>
            </p:cNvPr>
            <p:cNvSpPr/>
            <p:nvPr userDrawn="1"/>
          </p:nvSpPr>
          <p:spPr>
            <a:xfrm>
              <a:off x="5535974"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a:extLst>
                <a:ext uri="{FF2B5EF4-FFF2-40B4-BE49-F238E27FC236}">
                  <a16:creationId xmlns:a16="http://schemas.microsoft.com/office/drawing/2014/main" id="{148F0AD1-1093-2ADF-EFE5-A13DCCB9D208}"/>
                </a:ext>
              </a:extLst>
            </p:cNvPr>
            <p:cNvSpPr/>
            <p:nvPr userDrawn="1"/>
          </p:nvSpPr>
          <p:spPr>
            <a:xfrm>
              <a:off x="1639521"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a:extLst>
                <a:ext uri="{FF2B5EF4-FFF2-40B4-BE49-F238E27FC236}">
                  <a16:creationId xmlns:a16="http://schemas.microsoft.com/office/drawing/2014/main" id="{C9C0E12E-5504-526F-FC81-5F717FC5FB20}"/>
                </a:ext>
              </a:extLst>
            </p:cNvPr>
            <p:cNvSpPr/>
            <p:nvPr userDrawn="1"/>
          </p:nvSpPr>
          <p:spPr>
            <a:xfrm>
              <a:off x="1992435"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a:extLst>
                <a:ext uri="{FF2B5EF4-FFF2-40B4-BE49-F238E27FC236}">
                  <a16:creationId xmlns:a16="http://schemas.microsoft.com/office/drawing/2014/main" id="{1285D85D-50F2-C733-09F9-EEB9B34C9790}"/>
                </a:ext>
              </a:extLst>
            </p:cNvPr>
            <p:cNvSpPr/>
            <p:nvPr userDrawn="1"/>
          </p:nvSpPr>
          <p:spPr>
            <a:xfrm>
              <a:off x="2345349"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a:extLst>
                <a:ext uri="{FF2B5EF4-FFF2-40B4-BE49-F238E27FC236}">
                  <a16:creationId xmlns:a16="http://schemas.microsoft.com/office/drawing/2014/main" id="{C5E77EBC-7752-3668-162C-76C4D7A61FBB}"/>
                </a:ext>
              </a:extLst>
            </p:cNvPr>
            <p:cNvSpPr/>
            <p:nvPr userDrawn="1"/>
          </p:nvSpPr>
          <p:spPr>
            <a:xfrm>
              <a:off x="2698263"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a:extLst>
                <a:ext uri="{FF2B5EF4-FFF2-40B4-BE49-F238E27FC236}">
                  <a16:creationId xmlns:a16="http://schemas.microsoft.com/office/drawing/2014/main" id="{13E5202E-9B9A-FE80-2A47-54F62BAFCF3C}"/>
                </a:ext>
              </a:extLst>
            </p:cNvPr>
            <p:cNvSpPr/>
            <p:nvPr userDrawn="1"/>
          </p:nvSpPr>
          <p:spPr>
            <a:xfrm>
              <a:off x="3049466"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a:extLst>
                <a:ext uri="{FF2B5EF4-FFF2-40B4-BE49-F238E27FC236}">
                  <a16:creationId xmlns:a16="http://schemas.microsoft.com/office/drawing/2014/main" id="{794B22CD-C6AB-AC9F-709A-13227EBE1C0D}"/>
                </a:ext>
              </a:extLst>
            </p:cNvPr>
            <p:cNvSpPr/>
            <p:nvPr userDrawn="1"/>
          </p:nvSpPr>
          <p:spPr>
            <a:xfrm>
              <a:off x="3400669" y="149670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a:extLst>
                <a:ext uri="{FF2B5EF4-FFF2-40B4-BE49-F238E27FC236}">
                  <a16:creationId xmlns:a16="http://schemas.microsoft.com/office/drawing/2014/main" id="{71BCDF32-D345-9647-6833-F131AF75D1C1}"/>
                </a:ext>
              </a:extLst>
            </p:cNvPr>
            <p:cNvSpPr/>
            <p:nvPr userDrawn="1"/>
          </p:nvSpPr>
          <p:spPr>
            <a:xfrm>
              <a:off x="3774826"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a:extLst>
                <a:ext uri="{FF2B5EF4-FFF2-40B4-BE49-F238E27FC236}">
                  <a16:creationId xmlns:a16="http://schemas.microsoft.com/office/drawing/2014/main" id="{256A4F54-D8CA-B895-FA2A-B8A1BA3C3144}"/>
                </a:ext>
              </a:extLst>
            </p:cNvPr>
            <p:cNvSpPr/>
            <p:nvPr userDrawn="1"/>
          </p:nvSpPr>
          <p:spPr>
            <a:xfrm>
              <a:off x="4127740"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a:extLst>
                <a:ext uri="{FF2B5EF4-FFF2-40B4-BE49-F238E27FC236}">
                  <a16:creationId xmlns:a16="http://schemas.microsoft.com/office/drawing/2014/main" id="{D83150C9-2D67-3F80-457C-3C1DCAE4261F}"/>
                </a:ext>
              </a:extLst>
            </p:cNvPr>
            <p:cNvSpPr/>
            <p:nvPr userDrawn="1"/>
          </p:nvSpPr>
          <p:spPr>
            <a:xfrm>
              <a:off x="4480654"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a:extLst>
                <a:ext uri="{FF2B5EF4-FFF2-40B4-BE49-F238E27FC236}">
                  <a16:creationId xmlns:a16="http://schemas.microsoft.com/office/drawing/2014/main" id="{58256891-7831-F9B5-4E76-91821608ADEE}"/>
                </a:ext>
              </a:extLst>
            </p:cNvPr>
            <p:cNvSpPr/>
            <p:nvPr userDrawn="1"/>
          </p:nvSpPr>
          <p:spPr>
            <a:xfrm>
              <a:off x="4833568"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a:extLst>
                <a:ext uri="{FF2B5EF4-FFF2-40B4-BE49-F238E27FC236}">
                  <a16:creationId xmlns:a16="http://schemas.microsoft.com/office/drawing/2014/main" id="{F1711480-E31F-4CCD-8962-1AE4F67A0D3C}"/>
                </a:ext>
              </a:extLst>
            </p:cNvPr>
            <p:cNvSpPr/>
            <p:nvPr userDrawn="1"/>
          </p:nvSpPr>
          <p:spPr>
            <a:xfrm>
              <a:off x="5184771"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a:extLst>
                <a:ext uri="{FF2B5EF4-FFF2-40B4-BE49-F238E27FC236}">
                  <a16:creationId xmlns:a16="http://schemas.microsoft.com/office/drawing/2014/main" id="{0700CA00-AAC8-68DF-E555-131179789C37}"/>
                </a:ext>
              </a:extLst>
            </p:cNvPr>
            <p:cNvSpPr/>
            <p:nvPr userDrawn="1"/>
          </p:nvSpPr>
          <p:spPr>
            <a:xfrm>
              <a:off x="5535974"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a:extLst>
                <a:ext uri="{FF2B5EF4-FFF2-40B4-BE49-F238E27FC236}">
                  <a16:creationId xmlns:a16="http://schemas.microsoft.com/office/drawing/2014/main" id="{8A13AF1F-4C87-2C3F-2278-876092A9B829}"/>
                </a:ext>
              </a:extLst>
            </p:cNvPr>
            <p:cNvSpPr/>
            <p:nvPr userDrawn="1"/>
          </p:nvSpPr>
          <p:spPr>
            <a:xfrm>
              <a:off x="1639521"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a:extLst>
                <a:ext uri="{FF2B5EF4-FFF2-40B4-BE49-F238E27FC236}">
                  <a16:creationId xmlns:a16="http://schemas.microsoft.com/office/drawing/2014/main" id="{D6F2D813-7371-5010-5D08-E45E1F8EA0CE}"/>
                </a:ext>
              </a:extLst>
            </p:cNvPr>
            <p:cNvSpPr/>
            <p:nvPr userDrawn="1"/>
          </p:nvSpPr>
          <p:spPr>
            <a:xfrm>
              <a:off x="1992435"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a:extLst>
                <a:ext uri="{FF2B5EF4-FFF2-40B4-BE49-F238E27FC236}">
                  <a16:creationId xmlns:a16="http://schemas.microsoft.com/office/drawing/2014/main" id="{80BE3954-1F6D-B14B-9D8D-B75F30DC89E3}"/>
                </a:ext>
              </a:extLst>
            </p:cNvPr>
            <p:cNvSpPr/>
            <p:nvPr userDrawn="1"/>
          </p:nvSpPr>
          <p:spPr>
            <a:xfrm>
              <a:off x="2345349"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a:extLst>
                <a:ext uri="{FF2B5EF4-FFF2-40B4-BE49-F238E27FC236}">
                  <a16:creationId xmlns:a16="http://schemas.microsoft.com/office/drawing/2014/main" id="{EC0BA832-38CA-C66F-8A00-59846811AA61}"/>
                </a:ext>
              </a:extLst>
            </p:cNvPr>
            <p:cNvSpPr/>
            <p:nvPr userDrawn="1"/>
          </p:nvSpPr>
          <p:spPr>
            <a:xfrm>
              <a:off x="2698263"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a:extLst>
                <a:ext uri="{FF2B5EF4-FFF2-40B4-BE49-F238E27FC236}">
                  <a16:creationId xmlns:a16="http://schemas.microsoft.com/office/drawing/2014/main" id="{2284D3FA-9505-A0DC-E1A6-895ECF1EFC94}"/>
                </a:ext>
              </a:extLst>
            </p:cNvPr>
            <p:cNvSpPr/>
            <p:nvPr userDrawn="1"/>
          </p:nvSpPr>
          <p:spPr>
            <a:xfrm>
              <a:off x="3049466"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a:extLst>
                <a:ext uri="{FF2B5EF4-FFF2-40B4-BE49-F238E27FC236}">
                  <a16:creationId xmlns:a16="http://schemas.microsoft.com/office/drawing/2014/main" id="{2951360B-D941-AD8C-7FE8-21A37C7466A6}"/>
                </a:ext>
              </a:extLst>
            </p:cNvPr>
            <p:cNvSpPr/>
            <p:nvPr userDrawn="1"/>
          </p:nvSpPr>
          <p:spPr>
            <a:xfrm>
              <a:off x="3400669" y="189113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a:extLst>
                <a:ext uri="{FF2B5EF4-FFF2-40B4-BE49-F238E27FC236}">
                  <a16:creationId xmlns:a16="http://schemas.microsoft.com/office/drawing/2014/main" id="{4191630C-6A52-E298-1F11-7EC217D10B84}"/>
                </a:ext>
              </a:extLst>
            </p:cNvPr>
            <p:cNvSpPr/>
            <p:nvPr userDrawn="1"/>
          </p:nvSpPr>
          <p:spPr>
            <a:xfrm>
              <a:off x="3774826"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a:extLst>
                <a:ext uri="{FF2B5EF4-FFF2-40B4-BE49-F238E27FC236}">
                  <a16:creationId xmlns:a16="http://schemas.microsoft.com/office/drawing/2014/main" id="{A31FD11B-2BD2-01EE-2803-DECC23F9ECB9}"/>
                </a:ext>
              </a:extLst>
            </p:cNvPr>
            <p:cNvSpPr/>
            <p:nvPr userDrawn="1"/>
          </p:nvSpPr>
          <p:spPr>
            <a:xfrm>
              <a:off x="4127740"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a:extLst>
                <a:ext uri="{FF2B5EF4-FFF2-40B4-BE49-F238E27FC236}">
                  <a16:creationId xmlns:a16="http://schemas.microsoft.com/office/drawing/2014/main" id="{13342027-511C-1E20-E244-AF5FA73EE8BA}"/>
                </a:ext>
              </a:extLst>
            </p:cNvPr>
            <p:cNvSpPr/>
            <p:nvPr userDrawn="1"/>
          </p:nvSpPr>
          <p:spPr>
            <a:xfrm>
              <a:off x="4480654"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a:extLst>
                <a:ext uri="{FF2B5EF4-FFF2-40B4-BE49-F238E27FC236}">
                  <a16:creationId xmlns:a16="http://schemas.microsoft.com/office/drawing/2014/main" id="{C99790E2-C962-55A8-8C13-516F7CF68504}"/>
                </a:ext>
              </a:extLst>
            </p:cNvPr>
            <p:cNvSpPr/>
            <p:nvPr userDrawn="1"/>
          </p:nvSpPr>
          <p:spPr>
            <a:xfrm>
              <a:off x="4833568"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a:extLst>
                <a:ext uri="{FF2B5EF4-FFF2-40B4-BE49-F238E27FC236}">
                  <a16:creationId xmlns:a16="http://schemas.microsoft.com/office/drawing/2014/main" id="{39BB6932-9ED7-AC69-250E-D5D1686D3D80}"/>
                </a:ext>
              </a:extLst>
            </p:cNvPr>
            <p:cNvSpPr/>
            <p:nvPr userDrawn="1"/>
          </p:nvSpPr>
          <p:spPr>
            <a:xfrm>
              <a:off x="5184771"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a:extLst>
                <a:ext uri="{FF2B5EF4-FFF2-40B4-BE49-F238E27FC236}">
                  <a16:creationId xmlns:a16="http://schemas.microsoft.com/office/drawing/2014/main" id="{A12687AE-BC9C-5685-FD84-6D3EB7BAA7B5}"/>
                </a:ext>
              </a:extLst>
            </p:cNvPr>
            <p:cNvSpPr/>
            <p:nvPr userDrawn="1"/>
          </p:nvSpPr>
          <p:spPr>
            <a:xfrm>
              <a:off x="5535974"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Title 1">
            <a:extLst>
              <a:ext uri="{FF2B5EF4-FFF2-40B4-BE49-F238E27FC236}">
                <a16:creationId xmlns:a16="http://schemas.microsoft.com/office/drawing/2014/main" id="{A2F8E0A6-5284-BBE7-741E-2A1B35DED5C6}"/>
              </a:ext>
            </a:extLst>
          </p:cNvPr>
          <p:cNvSpPr>
            <a:spLocks noGrp="1"/>
          </p:cNvSpPr>
          <p:nvPr>
            <p:ph type="title"/>
          </p:nvPr>
        </p:nvSpPr>
        <p:spPr>
          <a:xfrm>
            <a:off x="622175" y="2285570"/>
            <a:ext cx="4736123" cy="2852737"/>
          </a:xfrm>
        </p:spPr>
        <p:txBody>
          <a:bodyPr anchor="b"/>
          <a:lstStyle>
            <a:lvl1pPr>
              <a:defRPr sz="6000">
                <a:latin typeface="Avenir Next LT Pro Demi" panose="020B0704020202020204" pitchFamily="34" charset="0"/>
              </a:defRPr>
            </a:lvl1pPr>
          </a:lstStyle>
          <a:p>
            <a:r>
              <a:rPr lang="en-US"/>
              <a:t>Click to edit Master title style</a:t>
            </a:r>
            <a:endParaRPr lang="en-CA"/>
          </a:p>
        </p:txBody>
      </p:sp>
      <p:sp>
        <p:nvSpPr>
          <p:cNvPr id="7" name="Content Placeholder 2">
            <a:extLst>
              <a:ext uri="{FF2B5EF4-FFF2-40B4-BE49-F238E27FC236}">
                <a16:creationId xmlns:a16="http://schemas.microsoft.com/office/drawing/2014/main" id="{8FD12393-AC87-AC5C-32D1-251557B89C48}"/>
              </a:ext>
            </a:extLst>
          </p:cNvPr>
          <p:cNvSpPr>
            <a:spLocks noGrp="1"/>
          </p:cNvSpPr>
          <p:nvPr>
            <p:ph idx="13"/>
          </p:nvPr>
        </p:nvSpPr>
        <p:spPr>
          <a:xfrm>
            <a:off x="5603630" y="845832"/>
            <a:ext cx="5756519" cy="5243818"/>
          </a:xfrm>
        </p:spPr>
        <p:txBody>
          <a:bodyPr/>
          <a:lstStyle>
            <a:lvl1pPr marL="0" indent="0">
              <a:buNone/>
              <a:defRPr>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86" name="Rectangle 85">
            <a:extLst>
              <a:ext uri="{FF2B5EF4-FFF2-40B4-BE49-F238E27FC236}">
                <a16:creationId xmlns:a16="http://schemas.microsoft.com/office/drawing/2014/main" id="{A1C37EEB-7AE6-AB22-FCD5-CD00E0B626C0}"/>
              </a:ext>
            </a:extLst>
          </p:cNvPr>
          <p:cNvSpPr/>
          <p:nvPr userDrawn="1"/>
        </p:nvSpPr>
        <p:spPr>
          <a:xfrm rot="5400000">
            <a:off x="8347075" y="3013074"/>
            <a:ext cx="6858000" cy="831851"/>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3">
            <a:extLst>
              <a:ext uri="{FF2B5EF4-FFF2-40B4-BE49-F238E27FC236}">
                <a16:creationId xmlns:a16="http://schemas.microsoft.com/office/drawing/2014/main" id="{D0DF576F-13D0-CA82-D277-B6DCFE8949CA}"/>
              </a:ext>
            </a:extLst>
          </p:cNvPr>
          <p:cNvSpPr txBox="1">
            <a:spLocks/>
          </p:cNvSpPr>
          <p:nvPr userDrawn="1"/>
        </p:nvSpPr>
        <p:spPr>
          <a:xfrm>
            <a:off x="402265" y="6422064"/>
            <a:ext cx="384544" cy="435935"/>
          </a:xfrm>
          <a:prstGeom prst="rect">
            <a:avLst/>
          </a:prstGeom>
          <a:solidFill>
            <a:srgbClr val="C00000"/>
          </a:solidFill>
        </p:spPr>
        <p:txBody>
          <a:bodyPr anchor="ctr"/>
          <a:lstStyle>
            <a:defPPr>
              <a:defRPr lang="en-US"/>
            </a:defPPr>
            <a:lvl1pPr marL="0" algn="ctr" defTabSz="914400" rtl="0" eaLnBrk="1" latinLnBrk="0" hangingPunct="1">
              <a:defRPr sz="1200" b="1"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61AB1-6C41-4053-A817-9F0F6573F422}" type="slidenum">
              <a:rPr lang="en-CA" smtClean="0"/>
              <a:pPr/>
              <a:t>‹#›</a:t>
            </a:fld>
            <a:endParaRPr lang="en-CA"/>
          </a:p>
        </p:txBody>
      </p:sp>
    </p:spTree>
    <p:extLst>
      <p:ext uri="{BB962C8B-B14F-4D97-AF65-F5344CB8AC3E}">
        <p14:creationId xmlns:p14="http://schemas.microsoft.com/office/powerpoint/2010/main" val="294721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105C-AB7D-E631-58EB-9799448D6B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84309D-5A10-6CD0-0614-037D5B7A5E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DE6FABD-5FBA-C293-0830-FC43931A4D7F}"/>
              </a:ext>
            </a:extLst>
          </p:cNvPr>
          <p:cNvSpPr/>
          <p:nvPr userDrawn="1"/>
        </p:nvSpPr>
        <p:spPr>
          <a:xfrm>
            <a:off x="0" y="1"/>
            <a:ext cx="12192000" cy="1424354"/>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CE8F1582-07D8-1142-7D4B-8CC84B120BEF}"/>
              </a:ext>
            </a:extLst>
          </p:cNvPr>
          <p:cNvGrpSpPr/>
          <p:nvPr userDrawn="1"/>
        </p:nvGrpSpPr>
        <p:grpSpPr>
          <a:xfrm>
            <a:off x="5565530" y="-281360"/>
            <a:ext cx="1025770" cy="681039"/>
            <a:chOff x="5583115" y="-175850"/>
            <a:chExt cx="1025770" cy="681039"/>
          </a:xfrm>
        </p:grpSpPr>
        <p:sp>
          <p:nvSpPr>
            <p:cNvPr id="9" name="Rectangle 8">
              <a:extLst>
                <a:ext uri="{FF2B5EF4-FFF2-40B4-BE49-F238E27FC236}">
                  <a16:creationId xmlns:a16="http://schemas.microsoft.com/office/drawing/2014/main" id="{15C7CB0A-4475-00AD-F0B5-E1C321F36A05}"/>
                </a:ext>
              </a:extLst>
            </p:cNvPr>
            <p:cNvSpPr/>
            <p:nvPr userDrawn="1"/>
          </p:nvSpPr>
          <p:spPr>
            <a:xfrm>
              <a:off x="5981700" y="-175848"/>
              <a:ext cx="2286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26121154-20B4-720C-EE0F-851EC3B2D5E4}"/>
                </a:ext>
              </a:extLst>
            </p:cNvPr>
            <p:cNvSpPr/>
            <p:nvPr userDrawn="1"/>
          </p:nvSpPr>
          <p:spPr>
            <a:xfrm>
              <a:off x="6380285" y="-175849"/>
              <a:ext cx="2286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B16D5E09-4E21-FDD9-2017-1CFFA15396DD}"/>
                </a:ext>
              </a:extLst>
            </p:cNvPr>
            <p:cNvSpPr/>
            <p:nvPr userDrawn="1"/>
          </p:nvSpPr>
          <p:spPr>
            <a:xfrm>
              <a:off x="5583115" y="-175850"/>
              <a:ext cx="2286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2" name="Straight Connector 11">
            <a:extLst>
              <a:ext uri="{FF2B5EF4-FFF2-40B4-BE49-F238E27FC236}">
                <a16:creationId xmlns:a16="http://schemas.microsoft.com/office/drawing/2014/main" id="{56284042-61C1-CF3A-6594-B9B9DAA41E75}"/>
              </a:ext>
            </a:extLst>
          </p:cNvPr>
          <p:cNvCxnSpPr/>
          <p:nvPr userDrawn="1"/>
        </p:nvCxnSpPr>
        <p:spPr>
          <a:xfrm flipV="1">
            <a:off x="597877" y="0"/>
            <a:ext cx="0" cy="5051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lide Number Placeholder 3">
            <a:extLst>
              <a:ext uri="{FF2B5EF4-FFF2-40B4-BE49-F238E27FC236}">
                <a16:creationId xmlns:a16="http://schemas.microsoft.com/office/drawing/2014/main" id="{84ED51D5-A82A-5B14-3F37-D99BB4AFE0F2}"/>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740397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id="{7FCECB1D-6A54-B07A-91FF-E95449B208C4}"/>
              </a:ext>
            </a:extLst>
          </p:cNvPr>
          <p:cNvGrpSpPr/>
          <p:nvPr userDrawn="1"/>
        </p:nvGrpSpPr>
        <p:grpSpPr>
          <a:xfrm>
            <a:off x="7506921" y="-344429"/>
            <a:ext cx="3120532" cy="1476802"/>
            <a:chOff x="6948121" y="-344429"/>
            <a:chExt cx="3120532" cy="1476802"/>
          </a:xfrm>
        </p:grpSpPr>
        <p:sp>
          <p:nvSpPr>
            <p:cNvPr id="110" name="Flowchart: Connector 109">
              <a:extLst>
                <a:ext uri="{FF2B5EF4-FFF2-40B4-BE49-F238E27FC236}">
                  <a16:creationId xmlns:a16="http://schemas.microsoft.com/office/drawing/2014/main" id="{0CA1B26E-B9AE-5622-5EC0-956FC84024B2}"/>
                </a:ext>
              </a:extLst>
            </p:cNvPr>
            <p:cNvSpPr/>
            <p:nvPr userDrawn="1"/>
          </p:nvSpPr>
          <p:spPr>
            <a:xfrm>
              <a:off x="6948121" y="-33832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Flowchart: Connector 110">
              <a:extLst>
                <a:ext uri="{FF2B5EF4-FFF2-40B4-BE49-F238E27FC236}">
                  <a16:creationId xmlns:a16="http://schemas.microsoft.com/office/drawing/2014/main" id="{9AB4953D-9CCE-C939-329F-24E4A9224500}"/>
                </a:ext>
              </a:extLst>
            </p:cNvPr>
            <p:cNvSpPr/>
            <p:nvPr userDrawn="1"/>
          </p:nvSpPr>
          <p:spPr>
            <a:xfrm>
              <a:off x="7301035" y="-33832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Flowchart: Connector 111">
              <a:extLst>
                <a:ext uri="{FF2B5EF4-FFF2-40B4-BE49-F238E27FC236}">
                  <a16:creationId xmlns:a16="http://schemas.microsoft.com/office/drawing/2014/main" id="{31B9ACD1-5D9B-D796-6CD7-736006787912}"/>
                </a:ext>
              </a:extLst>
            </p:cNvPr>
            <p:cNvSpPr/>
            <p:nvPr userDrawn="1"/>
          </p:nvSpPr>
          <p:spPr>
            <a:xfrm>
              <a:off x="7653949" y="-33832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Flowchart: Connector 112">
              <a:extLst>
                <a:ext uri="{FF2B5EF4-FFF2-40B4-BE49-F238E27FC236}">
                  <a16:creationId xmlns:a16="http://schemas.microsoft.com/office/drawing/2014/main" id="{5A50ADE1-A1A2-B3C2-D313-3F1243D82843}"/>
                </a:ext>
              </a:extLst>
            </p:cNvPr>
            <p:cNvSpPr/>
            <p:nvPr userDrawn="1"/>
          </p:nvSpPr>
          <p:spPr>
            <a:xfrm>
              <a:off x="8006863" y="-33832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Flowchart: Connector 113">
              <a:extLst>
                <a:ext uri="{FF2B5EF4-FFF2-40B4-BE49-F238E27FC236}">
                  <a16:creationId xmlns:a16="http://schemas.microsoft.com/office/drawing/2014/main" id="{ACD49670-8258-791B-11DA-D245FB3BD7F4}"/>
                </a:ext>
              </a:extLst>
            </p:cNvPr>
            <p:cNvSpPr/>
            <p:nvPr userDrawn="1"/>
          </p:nvSpPr>
          <p:spPr>
            <a:xfrm>
              <a:off x="8358066" y="-33832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Flowchart: Connector 114">
              <a:extLst>
                <a:ext uri="{FF2B5EF4-FFF2-40B4-BE49-F238E27FC236}">
                  <a16:creationId xmlns:a16="http://schemas.microsoft.com/office/drawing/2014/main" id="{0D2811D2-05DD-FD50-130A-95B9C223D264}"/>
                </a:ext>
              </a:extLst>
            </p:cNvPr>
            <p:cNvSpPr/>
            <p:nvPr userDrawn="1"/>
          </p:nvSpPr>
          <p:spPr>
            <a:xfrm>
              <a:off x="8709269" y="-33221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Flowchart: Connector 115">
              <a:extLst>
                <a:ext uri="{FF2B5EF4-FFF2-40B4-BE49-F238E27FC236}">
                  <a16:creationId xmlns:a16="http://schemas.microsoft.com/office/drawing/2014/main" id="{3DA6E984-697C-AB34-62C3-220475BF906C}"/>
                </a:ext>
              </a:extLst>
            </p:cNvPr>
            <p:cNvSpPr/>
            <p:nvPr userDrawn="1"/>
          </p:nvSpPr>
          <p:spPr>
            <a:xfrm>
              <a:off x="9083426" y="-34442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Flowchart: Connector 116">
              <a:extLst>
                <a:ext uri="{FF2B5EF4-FFF2-40B4-BE49-F238E27FC236}">
                  <a16:creationId xmlns:a16="http://schemas.microsoft.com/office/drawing/2014/main" id="{428A69D8-86CD-152B-01C1-8520BACA27FC}"/>
                </a:ext>
              </a:extLst>
            </p:cNvPr>
            <p:cNvSpPr/>
            <p:nvPr userDrawn="1"/>
          </p:nvSpPr>
          <p:spPr>
            <a:xfrm>
              <a:off x="9436340" y="-34442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Flowchart: Connector 117">
              <a:extLst>
                <a:ext uri="{FF2B5EF4-FFF2-40B4-BE49-F238E27FC236}">
                  <a16:creationId xmlns:a16="http://schemas.microsoft.com/office/drawing/2014/main" id="{631FCA74-ACBB-3DB8-3234-4A9598C469AB}"/>
                </a:ext>
              </a:extLst>
            </p:cNvPr>
            <p:cNvSpPr/>
            <p:nvPr userDrawn="1"/>
          </p:nvSpPr>
          <p:spPr>
            <a:xfrm>
              <a:off x="9789254" y="-34442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Flowchart: Connector 121">
              <a:extLst>
                <a:ext uri="{FF2B5EF4-FFF2-40B4-BE49-F238E27FC236}">
                  <a16:creationId xmlns:a16="http://schemas.microsoft.com/office/drawing/2014/main" id="{D029E6C4-981A-03B7-0F2C-1FDB9562AC7F}"/>
                </a:ext>
              </a:extLst>
            </p:cNvPr>
            <p:cNvSpPr/>
            <p:nvPr userDrawn="1"/>
          </p:nvSpPr>
          <p:spPr>
            <a:xfrm>
              <a:off x="6948121" y="6935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Flowchart: Connector 122">
              <a:extLst>
                <a:ext uri="{FF2B5EF4-FFF2-40B4-BE49-F238E27FC236}">
                  <a16:creationId xmlns:a16="http://schemas.microsoft.com/office/drawing/2014/main" id="{ED8537EB-8F21-03D0-3F9B-703A1BACC719}"/>
                </a:ext>
              </a:extLst>
            </p:cNvPr>
            <p:cNvSpPr/>
            <p:nvPr userDrawn="1"/>
          </p:nvSpPr>
          <p:spPr>
            <a:xfrm>
              <a:off x="7301035" y="6935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Flowchart: Connector 123">
              <a:extLst>
                <a:ext uri="{FF2B5EF4-FFF2-40B4-BE49-F238E27FC236}">
                  <a16:creationId xmlns:a16="http://schemas.microsoft.com/office/drawing/2014/main" id="{03167D49-9CAA-73E9-E7B4-F954F7D91E49}"/>
                </a:ext>
              </a:extLst>
            </p:cNvPr>
            <p:cNvSpPr/>
            <p:nvPr userDrawn="1"/>
          </p:nvSpPr>
          <p:spPr>
            <a:xfrm>
              <a:off x="7653949" y="6935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Flowchart: Connector 124">
              <a:extLst>
                <a:ext uri="{FF2B5EF4-FFF2-40B4-BE49-F238E27FC236}">
                  <a16:creationId xmlns:a16="http://schemas.microsoft.com/office/drawing/2014/main" id="{4873AB07-758B-E61D-1FB8-C1995356D31E}"/>
                </a:ext>
              </a:extLst>
            </p:cNvPr>
            <p:cNvSpPr/>
            <p:nvPr userDrawn="1"/>
          </p:nvSpPr>
          <p:spPr>
            <a:xfrm>
              <a:off x="8006863" y="6935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Flowchart: Connector 125">
              <a:extLst>
                <a:ext uri="{FF2B5EF4-FFF2-40B4-BE49-F238E27FC236}">
                  <a16:creationId xmlns:a16="http://schemas.microsoft.com/office/drawing/2014/main" id="{D14108A0-608A-D481-782E-8896233A5D8E}"/>
                </a:ext>
              </a:extLst>
            </p:cNvPr>
            <p:cNvSpPr/>
            <p:nvPr userDrawn="1"/>
          </p:nvSpPr>
          <p:spPr>
            <a:xfrm>
              <a:off x="8358066" y="6935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Flowchart: Connector 126">
              <a:extLst>
                <a:ext uri="{FF2B5EF4-FFF2-40B4-BE49-F238E27FC236}">
                  <a16:creationId xmlns:a16="http://schemas.microsoft.com/office/drawing/2014/main" id="{F1E2A3DC-E67B-EB27-179E-6068CE5773FD}"/>
                </a:ext>
              </a:extLst>
            </p:cNvPr>
            <p:cNvSpPr/>
            <p:nvPr userDrawn="1"/>
          </p:nvSpPr>
          <p:spPr>
            <a:xfrm>
              <a:off x="8709269" y="7546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Flowchart: Connector 127">
              <a:extLst>
                <a:ext uri="{FF2B5EF4-FFF2-40B4-BE49-F238E27FC236}">
                  <a16:creationId xmlns:a16="http://schemas.microsoft.com/office/drawing/2014/main" id="{92823168-2A69-7F9D-6790-917CE4345DC1}"/>
                </a:ext>
              </a:extLst>
            </p:cNvPr>
            <p:cNvSpPr/>
            <p:nvPr userDrawn="1"/>
          </p:nvSpPr>
          <p:spPr>
            <a:xfrm>
              <a:off x="9083426" y="6325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Flowchart: Connector 128">
              <a:extLst>
                <a:ext uri="{FF2B5EF4-FFF2-40B4-BE49-F238E27FC236}">
                  <a16:creationId xmlns:a16="http://schemas.microsoft.com/office/drawing/2014/main" id="{FCC4B01A-D716-A440-033D-15448A980CA5}"/>
                </a:ext>
              </a:extLst>
            </p:cNvPr>
            <p:cNvSpPr/>
            <p:nvPr userDrawn="1"/>
          </p:nvSpPr>
          <p:spPr>
            <a:xfrm>
              <a:off x="9436340" y="6325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Flowchart: Connector 129">
              <a:extLst>
                <a:ext uri="{FF2B5EF4-FFF2-40B4-BE49-F238E27FC236}">
                  <a16:creationId xmlns:a16="http://schemas.microsoft.com/office/drawing/2014/main" id="{518F005A-BEA9-4838-6E7C-B66ED7D53622}"/>
                </a:ext>
              </a:extLst>
            </p:cNvPr>
            <p:cNvSpPr/>
            <p:nvPr userDrawn="1"/>
          </p:nvSpPr>
          <p:spPr>
            <a:xfrm>
              <a:off x="9789254" y="6325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Flowchart: Connector 133">
              <a:extLst>
                <a:ext uri="{FF2B5EF4-FFF2-40B4-BE49-F238E27FC236}">
                  <a16:creationId xmlns:a16="http://schemas.microsoft.com/office/drawing/2014/main" id="{DFBA17CD-8FF0-E510-B576-46F105F4287D}"/>
                </a:ext>
              </a:extLst>
            </p:cNvPr>
            <p:cNvSpPr/>
            <p:nvPr userDrawn="1"/>
          </p:nvSpPr>
          <p:spPr>
            <a:xfrm>
              <a:off x="6948121" y="46464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Flowchart: Connector 134">
              <a:extLst>
                <a:ext uri="{FF2B5EF4-FFF2-40B4-BE49-F238E27FC236}">
                  <a16:creationId xmlns:a16="http://schemas.microsoft.com/office/drawing/2014/main" id="{6C5D097A-60FF-53F4-CC95-6D9CA66ADC1A}"/>
                </a:ext>
              </a:extLst>
            </p:cNvPr>
            <p:cNvSpPr/>
            <p:nvPr userDrawn="1"/>
          </p:nvSpPr>
          <p:spPr>
            <a:xfrm>
              <a:off x="7301035" y="46464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Flowchart: Connector 135">
              <a:extLst>
                <a:ext uri="{FF2B5EF4-FFF2-40B4-BE49-F238E27FC236}">
                  <a16:creationId xmlns:a16="http://schemas.microsoft.com/office/drawing/2014/main" id="{35836A2C-5313-BBCA-B6D7-13858A2EC7FF}"/>
                </a:ext>
              </a:extLst>
            </p:cNvPr>
            <p:cNvSpPr/>
            <p:nvPr userDrawn="1"/>
          </p:nvSpPr>
          <p:spPr>
            <a:xfrm>
              <a:off x="7653949" y="46464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Flowchart: Connector 136">
              <a:extLst>
                <a:ext uri="{FF2B5EF4-FFF2-40B4-BE49-F238E27FC236}">
                  <a16:creationId xmlns:a16="http://schemas.microsoft.com/office/drawing/2014/main" id="{C5ADEF57-2FE3-5B0F-1D4B-BF6E6D4336A0}"/>
                </a:ext>
              </a:extLst>
            </p:cNvPr>
            <p:cNvSpPr/>
            <p:nvPr userDrawn="1"/>
          </p:nvSpPr>
          <p:spPr>
            <a:xfrm>
              <a:off x="8006863" y="46464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Flowchart: Connector 137">
              <a:extLst>
                <a:ext uri="{FF2B5EF4-FFF2-40B4-BE49-F238E27FC236}">
                  <a16:creationId xmlns:a16="http://schemas.microsoft.com/office/drawing/2014/main" id="{C5E554CD-ACA5-1D12-9CFA-06A15E82E24F}"/>
                </a:ext>
              </a:extLst>
            </p:cNvPr>
            <p:cNvSpPr/>
            <p:nvPr userDrawn="1"/>
          </p:nvSpPr>
          <p:spPr>
            <a:xfrm>
              <a:off x="8358066" y="46464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Flowchart: Connector 138">
              <a:extLst>
                <a:ext uri="{FF2B5EF4-FFF2-40B4-BE49-F238E27FC236}">
                  <a16:creationId xmlns:a16="http://schemas.microsoft.com/office/drawing/2014/main" id="{C0D17D21-F637-C24E-967F-3227D84D2054}"/>
                </a:ext>
              </a:extLst>
            </p:cNvPr>
            <p:cNvSpPr/>
            <p:nvPr userDrawn="1"/>
          </p:nvSpPr>
          <p:spPr>
            <a:xfrm>
              <a:off x="8709269" y="47075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Flowchart: Connector 139">
              <a:extLst>
                <a:ext uri="{FF2B5EF4-FFF2-40B4-BE49-F238E27FC236}">
                  <a16:creationId xmlns:a16="http://schemas.microsoft.com/office/drawing/2014/main" id="{20C68614-DD32-C5F9-B03A-062E09E8995F}"/>
                </a:ext>
              </a:extLst>
            </p:cNvPr>
            <p:cNvSpPr/>
            <p:nvPr userDrawn="1"/>
          </p:nvSpPr>
          <p:spPr>
            <a:xfrm>
              <a:off x="9083426" y="45854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1" name="Flowchart: Connector 140">
              <a:extLst>
                <a:ext uri="{FF2B5EF4-FFF2-40B4-BE49-F238E27FC236}">
                  <a16:creationId xmlns:a16="http://schemas.microsoft.com/office/drawing/2014/main" id="{581ACA74-415F-8520-F44C-620E2128B8E4}"/>
                </a:ext>
              </a:extLst>
            </p:cNvPr>
            <p:cNvSpPr/>
            <p:nvPr userDrawn="1"/>
          </p:nvSpPr>
          <p:spPr>
            <a:xfrm>
              <a:off x="9436340" y="45854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2" name="Flowchart: Connector 141">
              <a:extLst>
                <a:ext uri="{FF2B5EF4-FFF2-40B4-BE49-F238E27FC236}">
                  <a16:creationId xmlns:a16="http://schemas.microsoft.com/office/drawing/2014/main" id="{B765ADB8-229A-A8E5-6662-EDFBFBBB1270}"/>
                </a:ext>
              </a:extLst>
            </p:cNvPr>
            <p:cNvSpPr/>
            <p:nvPr userDrawn="1"/>
          </p:nvSpPr>
          <p:spPr>
            <a:xfrm>
              <a:off x="9789254" y="45854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Flowchart: Connector 145">
              <a:extLst>
                <a:ext uri="{FF2B5EF4-FFF2-40B4-BE49-F238E27FC236}">
                  <a16:creationId xmlns:a16="http://schemas.microsoft.com/office/drawing/2014/main" id="{D993C4D6-7265-E639-5587-E0E1EC52D8C7}"/>
                </a:ext>
              </a:extLst>
            </p:cNvPr>
            <p:cNvSpPr/>
            <p:nvPr userDrawn="1"/>
          </p:nvSpPr>
          <p:spPr>
            <a:xfrm>
              <a:off x="6948121" y="85907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7" name="Flowchart: Connector 146">
              <a:extLst>
                <a:ext uri="{FF2B5EF4-FFF2-40B4-BE49-F238E27FC236}">
                  <a16:creationId xmlns:a16="http://schemas.microsoft.com/office/drawing/2014/main" id="{00A25C13-86D3-BC73-6746-695316C2A988}"/>
                </a:ext>
              </a:extLst>
            </p:cNvPr>
            <p:cNvSpPr/>
            <p:nvPr userDrawn="1"/>
          </p:nvSpPr>
          <p:spPr>
            <a:xfrm>
              <a:off x="7301035" y="85907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8" name="Flowchart: Connector 147">
              <a:extLst>
                <a:ext uri="{FF2B5EF4-FFF2-40B4-BE49-F238E27FC236}">
                  <a16:creationId xmlns:a16="http://schemas.microsoft.com/office/drawing/2014/main" id="{1BCD8FD1-586E-75B6-5E71-5C7C7760EE2B}"/>
                </a:ext>
              </a:extLst>
            </p:cNvPr>
            <p:cNvSpPr/>
            <p:nvPr userDrawn="1"/>
          </p:nvSpPr>
          <p:spPr>
            <a:xfrm>
              <a:off x="7653949" y="85907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Flowchart: Connector 148">
              <a:extLst>
                <a:ext uri="{FF2B5EF4-FFF2-40B4-BE49-F238E27FC236}">
                  <a16:creationId xmlns:a16="http://schemas.microsoft.com/office/drawing/2014/main" id="{8462809E-0834-D7CC-28A7-2ADDF6DFE9AF}"/>
                </a:ext>
              </a:extLst>
            </p:cNvPr>
            <p:cNvSpPr/>
            <p:nvPr userDrawn="1"/>
          </p:nvSpPr>
          <p:spPr>
            <a:xfrm>
              <a:off x="8006863" y="85907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Flowchart: Connector 149">
              <a:extLst>
                <a:ext uri="{FF2B5EF4-FFF2-40B4-BE49-F238E27FC236}">
                  <a16:creationId xmlns:a16="http://schemas.microsoft.com/office/drawing/2014/main" id="{F58A0B47-C9E4-19AB-51D1-1AA98E345306}"/>
                </a:ext>
              </a:extLst>
            </p:cNvPr>
            <p:cNvSpPr/>
            <p:nvPr userDrawn="1"/>
          </p:nvSpPr>
          <p:spPr>
            <a:xfrm>
              <a:off x="8358066" y="85907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Flowchart: Connector 150">
              <a:extLst>
                <a:ext uri="{FF2B5EF4-FFF2-40B4-BE49-F238E27FC236}">
                  <a16:creationId xmlns:a16="http://schemas.microsoft.com/office/drawing/2014/main" id="{13D381D3-5247-2D23-C4D0-4E2322EA4F0D}"/>
                </a:ext>
              </a:extLst>
            </p:cNvPr>
            <p:cNvSpPr/>
            <p:nvPr userDrawn="1"/>
          </p:nvSpPr>
          <p:spPr>
            <a:xfrm>
              <a:off x="8709269" y="86518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Flowchart: Connector 151">
              <a:extLst>
                <a:ext uri="{FF2B5EF4-FFF2-40B4-BE49-F238E27FC236}">
                  <a16:creationId xmlns:a16="http://schemas.microsoft.com/office/drawing/2014/main" id="{5CEC8205-A5DF-9BBA-7E4A-9DB6F1D69E4F}"/>
                </a:ext>
              </a:extLst>
            </p:cNvPr>
            <p:cNvSpPr/>
            <p:nvPr userDrawn="1"/>
          </p:nvSpPr>
          <p:spPr>
            <a:xfrm>
              <a:off x="9083426" y="85297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Flowchart: Connector 152">
              <a:extLst>
                <a:ext uri="{FF2B5EF4-FFF2-40B4-BE49-F238E27FC236}">
                  <a16:creationId xmlns:a16="http://schemas.microsoft.com/office/drawing/2014/main" id="{FFC9342F-7DDB-FA39-D70D-93EAA9E444FA}"/>
                </a:ext>
              </a:extLst>
            </p:cNvPr>
            <p:cNvSpPr/>
            <p:nvPr userDrawn="1"/>
          </p:nvSpPr>
          <p:spPr>
            <a:xfrm>
              <a:off x="9436340" y="85297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Flowchart: Connector 153">
              <a:extLst>
                <a:ext uri="{FF2B5EF4-FFF2-40B4-BE49-F238E27FC236}">
                  <a16:creationId xmlns:a16="http://schemas.microsoft.com/office/drawing/2014/main" id="{F577F9FF-0C88-0E7D-2D14-3ECE746A5CC6}"/>
                </a:ext>
              </a:extLst>
            </p:cNvPr>
            <p:cNvSpPr/>
            <p:nvPr userDrawn="1"/>
          </p:nvSpPr>
          <p:spPr>
            <a:xfrm>
              <a:off x="9789254" y="85297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 name="Slide Number Placeholder 5">
            <a:extLst>
              <a:ext uri="{FF2B5EF4-FFF2-40B4-BE49-F238E27FC236}">
                <a16:creationId xmlns:a16="http://schemas.microsoft.com/office/drawing/2014/main" id="{03BAAE2C-15CA-D46F-F6B4-DB4816A85A1C}"/>
              </a:ext>
            </a:extLst>
          </p:cNvPr>
          <p:cNvSpPr>
            <a:spLocks noGrp="1"/>
          </p:cNvSpPr>
          <p:nvPr>
            <p:ph type="sldNum" sz="quarter" idx="12"/>
          </p:nvPr>
        </p:nvSpPr>
        <p:spPr>
          <a:xfrm>
            <a:off x="357554" y="571011"/>
            <a:ext cx="480646" cy="360973"/>
          </a:xfrm>
          <a:prstGeom prst="rect">
            <a:avLst/>
          </a:prstGeom>
        </p:spPr>
        <p:txBody>
          <a:bodyPr/>
          <a:lstStyle>
            <a:lvl1pPr algn="ctr">
              <a:defRPr>
                <a:solidFill>
                  <a:srgbClr val="D20000"/>
                </a:solidFill>
              </a:defRPr>
            </a:lvl1pPr>
          </a:lstStyle>
          <a:p>
            <a:fld id="{78E61AB1-6C41-4053-A817-9F0F6573F422}" type="slidenum">
              <a:rPr lang="en-CA" smtClean="0"/>
              <a:pPr/>
              <a:t>‹#›</a:t>
            </a:fld>
            <a:endParaRPr lang="en-CA"/>
          </a:p>
        </p:txBody>
      </p:sp>
      <p:cxnSp>
        <p:nvCxnSpPr>
          <p:cNvPr id="9" name="Straight Connector 8">
            <a:extLst>
              <a:ext uri="{FF2B5EF4-FFF2-40B4-BE49-F238E27FC236}">
                <a16:creationId xmlns:a16="http://schemas.microsoft.com/office/drawing/2014/main" id="{7573B24B-0906-CCFC-5B16-7DCDD5C6F41A}"/>
              </a:ext>
            </a:extLst>
          </p:cNvPr>
          <p:cNvCxnSpPr/>
          <p:nvPr userDrawn="1"/>
        </p:nvCxnSpPr>
        <p:spPr>
          <a:xfrm flipV="1">
            <a:off x="597877" y="0"/>
            <a:ext cx="0" cy="505187"/>
          </a:xfrm>
          <a:prstGeom prst="line">
            <a:avLst/>
          </a:prstGeom>
          <a:ln w="28575">
            <a:solidFill>
              <a:srgbClr val="D20000"/>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FD12393-AC87-AC5C-32D1-251557B89C48}"/>
              </a:ext>
            </a:extLst>
          </p:cNvPr>
          <p:cNvSpPr>
            <a:spLocks noGrp="1"/>
          </p:cNvSpPr>
          <p:nvPr>
            <p:ph idx="13"/>
          </p:nvPr>
        </p:nvSpPr>
        <p:spPr>
          <a:xfrm>
            <a:off x="1460500" y="1817931"/>
            <a:ext cx="9270999" cy="417269"/>
          </a:xfrm>
        </p:spPr>
        <p:txBody>
          <a:bodyPr>
            <a:normAutofit/>
          </a:bodyPr>
          <a:lstStyle>
            <a:lvl1pPr marL="0" indent="0" algn="ctr">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grpSp>
        <p:nvGrpSpPr>
          <p:cNvPr id="3" name="Group 2">
            <a:extLst>
              <a:ext uri="{FF2B5EF4-FFF2-40B4-BE49-F238E27FC236}">
                <a16:creationId xmlns:a16="http://schemas.microsoft.com/office/drawing/2014/main" id="{9BC0E1DF-51E2-1FE9-59F5-2A9E0775C999}"/>
              </a:ext>
            </a:extLst>
          </p:cNvPr>
          <p:cNvGrpSpPr/>
          <p:nvPr userDrawn="1"/>
        </p:nvGrpSpPr>
        <p:grpSpPr>
          <a:xfrm rot="5400000">
            <a:off x="11662082" y="677553"/>
            <a:ext cx="1025770" cy="681039"/>
            <a:chOff x="5583115" y="-175850"/>
            <a:chExt cx="1025770" cy="681039"/>
          </a:xfrm>
          <a:solidFill>
            <a:srgbClr val="D20000"/>
          </a:solidFill>
        </p:grpSpPr>
        <p:sp>
          <p:nvSpPr>
            <p:cNvPr id="4" name="Rectangle 3">
              <a:extLst>
                <a:ext uri="{FF2B5EF4-FFF2-40B4-BE49-F238E27FC236}">
                  <a16:creationId xmlns:a16="http://schemas.microsoft.com/office/drawing/2014/main" id="{6E8502F4-2CCB-5327-FA8D-BC1F98F78244}"/>
                </a:ext>
              </a:extLst>
            </p:cNvPr>
            <p:cNvSpPr/>
            <p:nvPr userDrawn="1"/>
          </p:nvSpPr>
          <p:spPr>
            <a:xfrm>
              <a:off x="5981700" y="-175848"/>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3E842F58-4964-E7BC-1EEA-96FA3CCA28CB}"/>
                </a:ext>
              </a:extLst>
            </p:cNvPr>
            <p:cNvSpPr/>
            <p:nvPr userDrawn="1"/>
          </p:nvSpPr>
          <p:spPr>
            <a:xfrm>
              <a:off x="6380285" y="-175849"/>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7FF69592-3D82-F899-BA07-EEDE67945144}"/>
                </a:ext>
              </a:extLst>
            </p:cNvPr>
            <p:cNvSpPr/>
            <p:nvPr userDrawn="1"/>
          </p:nvSpPr>
          <p:spPr>
            <a:xfrm>
              <a:off x="5583115" y="-175850"/>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itle 1">
            <a:extLst>
              <a:ext uri="{FF2B5EF4-FFF2-40B4-BE49-F238E27FC236}">
                <a16:creationId xmlns:a16="http://schemas.microsoft.com/office/drawing/2014/main" id="{5D11B6AA-F04A-30F6-1165-F5F4D7A6FECF}"/>
              </a:ext>
            </a:extLst>
          </p:cNvPr>
          <p:cNvSpPr>
            <a:spLocks noGrp="1"/>
          </p:cNvSpPr>
          <p:nvPr>
            <p:ph type="title"/>
          </p:nvPr>
        </p:nvSpPr>
        <p:spPr>
          <a:xfrm>
            <a:off x="838200" y="365125"/>
            <a:ext cx="10515600" cy="1325563"/>
          </a:xfrm>
        </p:spPr>
        <p:txBody>
          <a:bodyPr/>
          <a:lstStyle>
            <a:lvl1pPr algn="ctr">
              <a:defRPr>
                <a:solidFill>
                  <a:schemeClr val="tx1"/>
                </a:solidFill>
                <a:latin typeface="Avenir Next LT Pro Demi" panose="020B0604020202020204" pitchFamily="34" charset="0"/>
              </a:defRPr>
            </a:lvl1pPr>
          </a:lstStyle>
          <a:p>
            <a:r>
              <a:rPr lang="en-US"/>
              <a:t>Click to edit Master title style</a:t>
            </a:r>
            <a:endParaRPr lang="en-CA"/>
          </a:p>
        </p:txBody>
      </p:sp>
      <p:sp>
        <p:nvSpPr>
          <p:cNvPr id="159" name="Content Placeholder 2">
            <a:extLst>
              <a:ext uri="{FF2B5EF4-FFF2-40B4-BE49-F238E27FC236}">
                <a16:creationId xmlns:a16="http://schemas.microsoft.com/office/drawing/2014/main" id="{2F05EC46-394C-16D0-3A54-6009EA977EB3}"/>
              </a:ext>
            </a:extLst>
          </p:cNvPr>
          <p:cNvSpPr>
            <a:spLocks noGrp="1"/>
          </p:cNvSpPr>
          <p:nvPr>
            <p:ph idx="14"/>
          </p:nvPr>
        </p:nvSpPr>
        <p:spPr>
          <a:xfrm>
            <a:off x="1409701" y="28212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60" name="Content Placeholder 2">
            <a:extLst>
              <a:ext uri="{FF2B5EF4-FFF2-40B4-BE49-F238E27FC236}">
                <a16:creationId xmlns:a16="http://schemas.microsoft.com/office/drawing/2014/main" id="{3C899054-1279-5A8E-52E8-0B41DCA8996A}"/>
              </a:ext>
            </a:extLst>
          </p:cNvPr>
          <p:cNvSpPr>
            <a:spLocks noGrp="1"/>
          </p:cNvSpPr>
          <p:nvPr>
            <p:ph idx="15"/>
          </p:nvPr>
        </p:nvSpPr>
        <p:spPr>
          <a:xfrm>
            <a:off x="1409700" y="45230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61" name="Content Placeholder 2">
            <a:extLst>
              <a:ext uri="{FF2B5EF4-FFF2-40B4-BE49-F238E27FC236}">
                <a16:creationId xmlns:a16="http://schemas.microsoft.com/office/drawing/2014/main" id="{06F236D9-05AA-47C8-DAA9-2CBB81F8A768}"/>
              </a:ext>
            </a:extLst>
          </p:cNvPr>
          <p:cNvSpPr>
            <a:spLocks noGrp="1"/>
          </p:cNvSpPr>
          <p:nvPr>
            <p:ph idx="16"/>
          </p:nvPr>
        </p:nvSpPr>
        <p:spPr>
          <a:xfrm>
            <a:off x="4622801" y="28212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62" name="Content Placeholder 2">
            <a:extLst>
              <a:ext uri="{FF2B5EF4-FFF2-40B4-BE49-F238E27FC236}">
                <a16:creationId xmlns:a16="http://schemas.microsoft.com/office/drawing/2014/main" id="{490425E5-65ED-D61F-7FC3-E928E79DB73E}"/>
              </a:ext>
            </a:extLst>
          </p:cNvPr>
          <p:cNvSpPr>
            <a:spLocks noGrp="1"/>
          </p:cNvSpPr>
          <p:nvPr>
            <p:ph idx="17"/>
          </p:nvPr>
        </p:nvSpPr>
        <p:spPr>
          <a:xfrm>
            <a:off x="4622800" y="45230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63" name="Content Placeholder 2">
            <a:extLst>
              <a:ext uri="{FF2B5EF4-FFF2-40B4-BE49-F238E27FC236}">
                <a16:creationId xmlns:a16="http://schemas.microsoft.com/office/drawing/2014/main" id="{C433CBAA-6CF2-BBD9-A0B2-A17876240191}"/>
              </a:ext>
            </a:extLst>
          </p:cNvPr>
          <p:cNvSpPr>
            <a:spLocks noGrp="1"/>
          </p:cNvSpPr>
          <p:nvPr>
            <p:ph idx="18"/>
          </p:nvPr>
        </p:nvSpPr>
        <p:spPr>
          <a:xfrm>
            <a:off x="7835901" y="28212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64" name="Content Placeholder 2">
            <a:extLst>
              <a:ext uri="{FF2B5EF4-FFF2-40B4-BE49-F238E27FC236}">
                <a16:creationId xmlns:a16="http://schemas.microsoft.com/office/drawing/2014/main" id="{0E04D823-4556-F899-A63A-BB51CE9F1C58}"/>
              </a:ext>
            </a:extLst>
          </p:cNvPr>
          <p:cNvSpPr>
            <a:spLocks noGrp="1"/>
          </p:cNvSpPr>
          <p:nvPr>
            <p:ph idx="19"/>
          </p:nvPr>
        </p:nvSpPr>
        <p:spPr>
          <a:xfrm>
            <a:off x="7835900" y="4523031"/>
            <a:ext cx="2895600" cy="1325563"/>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2" name="Slide Number Placeholder 3">
            <a:extLst>
              <a:ext uri="{FF2B5EF4-FFF2-40B4-BE49-F238E27FC236}">
                <a16:creationId xmlns:a16="http://schemas.microsoft.com/office/drawing/2014/main" id="{AD2B4A35-E170-AD30-A5B3-8FA699692BF0}"/>
              </a:ext>
            </a:extLst>
          </p:cNvPr>
          <p:cNvSpPr txBox="1">
            <a:spLocks/>
          </p:cNvSpPr>
          <p:nvPr userDrawn="1"/>
        </p:nvSpPr>
        <p:spPr>
          <a:xfrm>
            <a:off x="402265" y="6422064"/>
            <a:ext cx="384544" cy="435935"/>
          </a:xfrm>
          <a:prstGeom prst="rect">
            <a:avLst/>
          </a:prstGeom>
          <a:solidFill>
            <a:srgbClr val="C00000"/>
          </a:solidFill>
        </p:spPr>
        <p:txBody>
          <a:bodyPr anchor="ctr"/>
          <a:lstStyle>
            <a:defPPr>
              <a:defRPr lang="en-US"/>
            </a:defPPr>
            <a:lvl1pPr marL="0" algn="ctr" defTabSz="914400" rtl="0" eaLnBrk="1" latinLnBrk="0" hangingPunct="1">
              <a:defRPr sz="1200" b="1"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61AB1-6C41-4053-A817-9F0F6573F422}" type="slidenum">
              <a:rPr lang="en-CA" smtClean="0"/>
              <a:pPr/>
              <a:t>‹#›</a:t>
            </a:fld>
            <a:endParaRPr lang="en-CA"/>
          </a:p>
        </p:txBody>
      </p:sp>
    </p:spTree>
    <p:extLst>
      <p:ext uri="{BB962C8B-B14F-4D97-AF65-F5344CB8AC3E}">
        <p14:creationId xmlns:p14="http://schemas.microsoft.com/office/powerpoint/2010/main" val="30660515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7097FBC-44DF-9896-A982-60D054737C96}"/>
              </a:ext>
            </a:extLst>
          </p:cNvPr>
          <p:cNvGrpSpPr/>
          <p:nvPr userDrawn="1"/>
        </p:nvGrpSpPr>
        <p:grpSpPr>
          <a:xfrm rot="16200000">
            <a:off x="-453047" y="-578887"/>
            <a:ext cx="3887725" cy="2266522"/>
            <a:chOff x="1639521" y="-108194"/>
            <a:chExt cx="4175852" cy="2266522"/>
          </a:xfrm>
        </p:grpSpPr>
        <p:sp>
          <p:nvSpPr>
            <p:cNvPr id="13" name="Flowchart: Connector 12">
              <a:extLst>
                <a:ext uri="{FF2B5EF4-FFF2-40B4-BE49-F238E27FC236}">
                  <a16:creationId xmlns:a16="http://schemas.microsoft.com/office/drawing/2014/main" id="{A8F50914-BEE4-A84A-27CF-2188401B7B46}"/>
                </a:ext>
              </a:extLst>
            </p:cNvPr>
            <p:cNvSpPr/>
            <p:nvPr userDrawn="1"/>
          </p:nvSpPr>
          <p:spPr>
            <a:xfrm>
              <a:off x="1639521"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lowchart: Connector 13">
              <a:extLst>
                <a:ext uri="{FF2B5EF4-FFF2-40B4-BE49-F238E27FC236}">
                  <a16:creationId xmlns:a16="http://schemas.microsoft.com/office/drawing/2014/main" id="{BC71FD4C-A8B0-B919-285E-AF37522E908E}"/>
                </a:ext>
              </a:extLst>
            </p:cNvPr>
            <p:cNvSpPr/>
            <p:nvPr userDrawn="1"/>
          </p:nvSpPr>
          <p:spPr>
            <a:xfrm>
              <a:off x="1992435"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Flowchart: Connector 14">
              <a:extLst>
                <a:ext uri="{FF2B5EF4-FFF2-40B4-BE49-F238E27FC236}">
                  <a16:creationId xmlns:a16="http://schemas.microsoft.com/office/drawing/2014/main" id="{A3731EFF-229C-275A-C768-36C7BF8D6E09}"/>
                </a:ext>
              </a:extLst>
            </p:cNvPr>
            <p:cNvSpPr/>
            <p:nvPr userDrawn="1"/>
          </p:nvSpPr>
          <p:spPr>
            <a:xfrm>
              <a:off x="2345349"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Flowchart: Connector 15">
              <a:extLst>
                <a:ext uri="{FF2B5EF4-FFF2-40B4-BE49-F238E27FC236}">
                  <a16:creationId xmlns:a16="http://schemas.microsoft.com/office/drawing/2014/main" id="{025D6207-6988-D84C-92FE-DC3A779F9201}"/>
                </a:ext>
              </a:extLst>
            </p:cNvPr>
            <p:cNvSpPr/>
            <p:nvPr userDrawn="1"/>
          </p:nvSpPr>
          <p:spPr>
            <a:xfrm>
              <a:off x="2698263"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Flowchart: Connector 16">
              <a:extLst>
                <a:ext uri="{FF2B5EF4-FFF2-40B4-BE49-F238E27FC236}">
                  <a16:creationId xmlns:a16="http://schemas.microsoft.com/office/drawing/2014/main" id="{FD95D9D3-F9B3-0693-5E0B-B88E7F3BD382}"/>
                </a:ext>
              </a:extLst>
            </p:cNvPr>
            <p:cNvSpPr/>
            <p:nvPr userDrawn="1"/>
          </p:nvSpPr>
          <p:spPr>
            <a:xfrm>
              <a:off x="3049466"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Flowchart: Connector 17">
              <a:extLst>
                <a:ext uri="{FF2B5EF4-FFF2-40B4-BE49-F238E27FC236}">
                  <a16:creationId xmlns:a16="http://schemas.microsoft.com/office/drawing/2014/main" id="{C23D9A94-B5AF-C050-A3A4-5120D8BD4C9D}"/>
                </a:ext>
              </a:extLst>
            </p:cNvPr>
            <p:cNvSpPr/>
            <p:nvPr userDrawn="1"/>
          </p:nvSpPr>
          <p:spPr>
            <a:xfrm>
              <a:off x="3400669" y="-9598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lowchart: Connector 18">
              <a:extLst>
                <a:ext uri="{FF2B5EF4-FFF2-40B4-BE49-F238E27FC236}">
                  <a16:creationId xmlns:a16="http://schemas.microsoft.com/office/drawing/2014/main" id="{C55BBE27-92E2-DADF-83CC-6A2F18270EDE}"/>
                </a:ext>
              </a:extLst>
            </p:cNvPr>
            <p:cNvSpPr/>
            <p:nvPr userDrawn="1"/>
          </p:nvSpPr>
          <p:spPr>
            <a:xfrm>
              <a:off x="3774826"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Flowchart: Connector 19">
              <a:extLst>
                <a:ext uri="{FF2B5EF4-FFF2-40B4-BE49-F238E27FC236}">
                  <a16:creationId xmlns:a16="http://schemas.microsoft.com/office/drawing/2014/main" id="{287B8638-7036-5582-3EE3-64FBC47DD49D}"/>
                </a:ext>
              </a:extLst>
            </p:cNvPr>
            <p:cNvSpPr/>
            <p:nvPr userDrawn="1"/>
          </p:nvSpPr>
          <p:spPr>
            <a:xfrm>
              <a:off x="4127740"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Flowchart: Connector 20">
              <a:extLst>
                <a:ext uri="{FF2B5EF4-FFF2-40B4-BE49-F238E27FC236}">
                  <a16:creationId xmlns:a16="http://schemas.microsoft.com/office/drawing/2014/main" id="{3492835A-C71E-D5EC-5015-30BD15C5209E}"/>
                </a:ext>
              </a:extLst>
            </p:cNvPr>
            <p:cNvSpPr/>
            <p:nvPr userDrawn="1"/>
          </p:nvSpPr>
          <p:spPr>
            <a:xfrm>
              <a:off x="4480654"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Flowchart: Connector 21">
              <a:extLst>
                <a:ext uri="{FF2B5EF4-FFF2-40B4-BE49-F238E27FC236}">
                  <a16:creationId xmlns:a16="http://schemas.microsoft.com/office/drawing/2014/main" id="{CA9D2992-6526-3E2B-0BFB-7CA8C4150EB0}"/>
                </a:ext>
              </a:extLst>
            </p:cNvPr>
            <p:cNvSpPr/>
            <p:nvPr userDrawn="1"/>
          </p:nvSpPr>
          <p:spPr>
            <a:xfrm>
              <a:off x="4833568"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Flowchart: Connector 22">
              <a:extLst>
                <a:ext uri="{FF2B5EF4-FFF2-40B4-BE49-F238E27FC236}">
                  <a16:creationId xmlns:a16="http://schemas.microsoft.com/office/drawing/2014/main" id="{1D0E3BE8-1548-5654-67E4-365492DD89BF}"/>
                </a:ext>
              </a:extLst>
            </p:cNvPr>
            <p:cNvSpPr/>
            <p:nvPr userDrawn="1"/>
          </p:nvSpPr>
          <p:spPr>
            <a:xfrm>
              <a:off x="5184771"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lowchart: Connector 23">
              <a:extLst>
                <a:ext uri="{FF2B5EF4-FFF2-40B4-BE49-F238E27FC236}">
                  <a16:creationId xmlns:a16="http://schemas.microsoft.com/office/drawing/2014/main" id="{6E16AE59-219D-7F65-905A-DF51140C8346}"/>
                </a:ext>
              </a:extLst>
            </p:cNvPr>
            <p:cNvSpPr/>
            <p:nvPr userDrawn="1"/>
          </p:nvSpPr>
          <p:spPr>
            <a:xfrm>
              <a:off x="5535974"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lowchart: Connector 24">
              <a:extLst>
                <a:ext uri="{FF2B5EF4-FFF2-40B4-BE49-F238E27FC236}">
                  <a16:creationId xmlns:a16="http://schemas.microsoft.com/office/drawing/2014/main" id="{5B6C99B9-6072-16ED-E84A-2F8EDE2EC91F}"/>
                </a:ext>
              </a:extLst>
            </p:cNvPr>
            <p:cNvSpPr/>
            <p:nvPr userDrawn="1"/>
          </p:nvSpPr>
          <p:spPr>
            <a:xfrm>
              <a:off x="1639521"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lowchart: Connector 25">
              <a:extLst>
                <a:ext uri="{FF2B5EF4-FFF2-40B4-BE49-F238E27FC236}">
                  <a16:creationId xmlns:a16="http://schemas.microsoft.com/office/drawing/2014/main" id="{CD3ED71E-20D4-DD8C-CB79-44C99326F01E}"/>
                </a:ext>
              </a:extLst>
            </p:cNvPr>
            <p:cNvSpPr/>
            <p:nvPr userDrawn="1"/>
          </p:nvSpPr>
          <p:spPr>
            <a:xfrm>
              <a:off x="1992435"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Flowchart: Connector 26">
              <a:extLst>
                <a:ext uri="{FF2B5EF4-FFF2-40B4-BE49-F238E27FC236}">
                  <a16:creationId xmlns:a16="http://schemas.microsoft.com/office/drawing/2014/main" id="{7CD2EEAA-3F68-6735-578A-BFCC4EAE5D34}"/>
                </a:ext>
              </a:extLst>
            </p:cNvPr>
            <p:cNvSpPr/>
            <p:nvPr userDrawn="1"/>
          </p:nvSpPr>
          <p:spPr>
            <a:xfrm>
              <a:off x="2345349"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Flowchart: Connector 27">
              <a:extLst>
                <a:ext uri="{FF2B5EF4-FFF2-40B4-BE49-F238E27FC236}">
                  <a16:creationId xmlns:a16="http://schemas.microsoft.com/office/drawing/2014/main" id="{6794AD94-0379-4132-5063-4737360671CB}"/>
                </a:ext>
              </a:extLst>
            </p:cNvPr>
            <p:cNvSpPr/>
            <p:nvPr userDrawn="1"/>
          </p:nvSpPr>
          <p:spPr>
            <a:xfrm>
              <a:off x="2698263"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Flowchart: Connector 28">
              <a:extLst>
                <a:ext uri="{FF2B5EF4-FFF2-40B4-BE49-F238E27FC236}">
                  <a16:creationId xmlns:a16="http://schemas.microsoft.com/office/drawing/2014/main" id="{5F0E3A55-207C-8800-9748-4077C31CB820}"/>
                </a:ext>
              </a:extLst>
            </p:cNvPr>
            <p:cNvSpPr/>
            <p:nvPr userDrawn="1"/>
          </p:nvSpPr>
          <p:spPr>
            <a:xfrm>
              <a:off x="3049466"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lowchart: Connector 29">
              <a:extLst>
                <a:ext uri="{FF2B5EF4-FFF2-40B4-BE49-F238E27FC236}">
                  <a16:creationId xmlns:a16="http://schemas.microsoft.com/office/drawing/2014/main" id="{872B3D29-3F89-8352-8836-A6342AE95A4C}"/>
                </a:ext>
              </a:extLst>
            </p:cNvPr>
            <p:cNvSpPr/>
            <p:nvPr userDrawn="1"/>
          </p:nvSpPr>
          <p:spPr>
            <a:xfrm>
              <a:off x="3400669" y="29930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Flowchart: Connector 30">
              <a:extLst>
                <a:ext uri="{FF2B5EF4-FFF2-40B4-BE49-F238E27FC236}">
                  <a16:creationId xmlns:a16="http://schemas.microsoft.com/office/drawing/2014/main" id="{7F98F10A-939E-6B58-C704-22D957D1EE86}"/>
                </a:ext>
              </a:extLst>
            </p:cNvPr>
            <p:cNvSpPr/>
            <p:nvPr userDrawn="1"/>
          </p:nvSpPr>
          <p:spPr>
            <a:xfrm>
              <a:off x="3774826"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a:extLst>
                <a:ext uri="{FF2B5EF4-FFF2-40B4-BE49-F238E27FC236}">
                  <a16:creationId xmlns:a16="http://schemas.microsoft.com/office/drawing/2014/main" id="{BED24E78-2D7F-ED34-5735-62107AE866D6}"/>
                </a:ext>
              </a:extLst>
            </p:cNvPr>
            <p:cNvSpPr/>
            <p:nvPr userDrawn="1"/>
          </p:nvSpPr>
          <p:spPr>
            <a:xfrm>
              <a:off x="4127740"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a:extLst>
                <a:ext uri="{FF2B5EF4-FFF2-40B4-BE49-F238E27FC236}">
                  <a16:creationId xmlns:a16="http://schemas.microsoft.com/office/drawing/2014/main" id="{1A96CC31-ED57-26E1-8475-0A0247F3702A}"/>
                </a:ext>
              </a:extLst>
            </p:cNvPr>
            <p:cNvSpPr/>
            <p:nvPr userDrawn="1"/>
          </p:nvSpPr>
          <p:spPr>
            <a:xfrm>
              <a:off x="4480654"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a:extLst>
                <a:ext uri="{FF2B5EF4-FFF2-40B4-BE49-F238E27FC236}">
                  <a16:creationId xmlns:a16="http://schemas.microsoft.com/office/drawing/2014/main" id="{FF49A697-F869-71AA-D862-2B424AD327E7}"/>
                </a:ext>
              </a:extLst>
            </p:cNvPr>
            <p:cNvSpPr/>
            <p:nvPr userDrawn="1"/>
          </p:nvSpPr>
          <p:spPr>
            <a:xfrm>
              <a:off x="4833568"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a:extLst>
                <a:ext uri="{FF2B5EF4-FFF2-40B4-BE49-F238E27FC236}">
                  <a16:creationId xmlns:a16="http://schemas.microsoft.com/office/drawing/2014/main" id="{B3C2B3B3-9084-1693-7838-724C37AC101C}"/>
                </a:ext>
              </a:extLst>
            </p:cNvPr>
            <p:cNvSpPr/>
            <p:nvPr userDrawn="1"/>
          </p:nvSpPr>
          <p:spPr>
            <a:xfrm>
              <a:off x="5184771"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a:extLst>
                <a:ext uri="{FF2B5EF4-FFF2-40B4-BE49-F238E27FC236}">
                  <a16:creationId xmlns:a16="http://schemas.microsoft.com/office/drawing/2014/main" id="{6C714DBD-5D14-C2CC-9CF8-EA330CBEDA00}"/>
                </a:ext>
              </a:extLst>
            </p:cNvPr>
            <p:cNvSpPr/>
            <p:nvPr userDrawn="1"/>
          </p:nvSpPr>
          <p:spPr>
            <a:xfrm>
              <a:off x="5535974"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a:extLst>
                <a:ext uri="{FF2B5EF4-FFF2-40B4-BE49-F238E27FC236}">
                  <a16:creationId xmlns:a16="http://schemas.microsoft.com/office/drawing/2014/main" id="{B70361EB-B76D-7C01-0117-A7C8E55A0067}"/>
                </a:ext>
              </a:extLst>
            </p:cNvPr>
            <p:cNvSpPr/>
            <p:nvPr userDrawn="1"/>
          </p:nvSpPr>
          <p:spPr>
            <a:xfrm>
              <a:off x="1639521"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a:extLst>
                <a:ext uri="{FF2B5EF4-FFF2-40B4-BE49-F238E27FC236}">
                  <a16:creationId xmlns:a16="http://schemas.microsoft.com/office/drawing/2014/main" id="{EC097BBF-9480-0A60-03CB-B11A0F0B4D5A}"/>
                </a:ext>
              </a:extLst>
            </p:cNvPr>
            <p:cNvSpPr/>
            <p:nvPr userDrawn="1"/>
          </p:nvSpPr>
          <p:spPr>
            <a:xfrm>
              <a:off x="1992435"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a:extLst>
                <a:ext uri="{FF2B5EF4-FFF2-40B4-BE49-F238E27FC236}">
                  <a16:creationId xmlns:a16="http://schemas.microsoft.com/office/drawing/2014/main" id="{3C4835DA-2316-C68A-CB6E-19FF640BFB10}"/>
                </a:ext>
              </a:extLst>
            </p:cNvPr>
            <p:cNvSpPr/>
            <p:nvPr userDrawn="1"/>
          </p:nvSpPr>
          <p:spPr>
            <a:xfrm>
              <a:off x="2345349"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a:extLst>
                <a:ext uri="{FF2B5EF4-FFF2-40B4-BE49-F238E27FC236}">
                  <a16:creationId xmlns:a16="http://schemas.microsoft.com/office/drawing/2014/main" id="{6FF42EAA-93B1-0CA4-F16B-2B7A870C1712}"/>
                </a:ext>
              </a:extLst>
            </p:cNvPr>
            <p:cNvSpPr/>
            <p:nvPr userDrawn="1"/>
          </p:nvSpPr>
          <p:spPr>
            <a:xfrm>
              <a:off x="2698263"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Flowchart: Connector 104">
              <a:extLst>
                <a:ext uri="{FF2B5EF4-FFF2-40B4-BE49-F238E27FC236}">
                  <a16:creationId xmlns:a16="http://schemas.microsoft.com/office/drawing/2014/main" id="{E83F6666-2366-CA7D-8DB0-00F57EA38133}"/>
                </a:ext>
              </a:extLst>
            </p:cNvPr>
            <p:cNvSpPr/>
            <p:nvPr userDrawn="1"/>
          </p:nvSpPr>
          <p:spPr>
            <a:xfrm>
              <a:off x="3049466"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Flowchart: Connector 105">
              <a:extLst>
                <a:ext uri="{FF2B5EF4-FFF2-40B4-BE49-F238E27FC236}">
                  <a16:creationId xmlns:a16="http://schemas.microsoft.com/office/drawing/2014/main" id="{F17E20D2-AEC4-154D-FEF3-010F9AFEAE7E}"/>
                </a:ext>
              </a:extLst>
            </p:cNvPr>
            <p:cNvSpPr/>
            <p:nvPr userDrawn="1"/>
          </p:nvSpPr>
          <p:spPr>
            <a:xfrm>
              <a:off x="3400669" y="69373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Flowchart: Connector 106">
              <a:extLst>
                <a:ext uri="{FF2B5EF4-FFF2-40B4-BE49-F238E27FC236}">
                  <a16:creationId xmlns:a16="http://schemas.microsoft.com/office/drawing/2014/main" id="{6D468C22-37AD-46C7-C0B8-F6FFC57AB13E}"/>
                </a:ext>
              </a:extLst>
            </p:cNvPr>
            <p:cNvSpPr/>
            <p:nvPr userDrawn="1"/>
          </p:nvSpPr>
          <p:spPr>
            <a:xfrm>
              <a:off x="3774826"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Flowchart: Connector 107">
              <a:extLst>
                <a:ext uri="{FF2B5EF4-FFF2-40B4-BE49-F238E27FC236}">
                  <a16:creationId xmlns:a16="http://schemas.microsoft.com/office/drawing/2014/main" id="{550D172A-8D00-3464-1BC4-26B3723580A6}"/>
                </a:ext>
              </a:extLst>
            </p:cNvPr>
            <p:cNvSpPr/>
            <p:nvPr userDrawn="1"/>
          </p:nvSpPr>
          <p:spPr>
            <a:xfrm>
              <a:off x="4127740"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Flowchart: Connector 108">
              <a:extLst>
                <a:ext uri="{FF2B5EF4-FFF2-40B4-BE49-F238E27FC236}">
                  <a16:creationId xmlns:a16="http://schemas.microsoft.com/office/drawing/2014/main" id="{8E3767BE-29BC-CC2B-B8BF-193A002B87AC}"/>
                </a:ext>
              </a:extLst>
            </p:cNvPr>
            <p:cNvSpPr/>
            <p:nvPr userDrawn="1"/>
          </p:nvSpPr>
          <p:spPr>
            <a:xfrm>
              <a:off x="4480654"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Flowchart: Connector 118">
              <a:extLst>
                <a:ext uri="{FF2B5EF4-FFF2-40B4-BE49-F238E27FC236}">
                  <a16:creationId xmlns:a16="http://schemas.microsoft.com/office/drawing/2014/main" id="{E4D64571-1172-7892-7148-6F5267E53E28}"/>
                </a:ext>
              </a:extLst>
            </p:cNvPr>
            <p:cNvSpPr/>
            <p:nvPr userDrawn="1"/>
          </p:nvSpPr>
          <p:spPr>
            <a:xfrm>
              <a:off x="4833568"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Flowchart: Connector 119">
              <a:extLst>
                <a:ext uri="{FF2B5EF4-FFF2-40B4-BE49-F238E27FC236}">
                  <a16:creationId xmlns:a16="http://schemas.microsoft.com/office/drawing/2014/main" id="{8A6A89BB-F17A-14C2-38E3-ED9B546D5533}"/>
                </a:ext>
              </a:extLst>
            </p:cNvPr>
            <p:cNvSpPr/>
            <p:nvPr userDrawn="1"/>
          </p:nvSpPr>
          <p:spPr>
            <a:xfrm>
              <a:off x="5184771"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Flowchart: Connector 120">
              <a:extLst>
                <a:ext uri="{FF2B5EF4-FFF2-40B4-BE49-F238E27FC236}">
                  <a16:creationId xmlns:a16="http://schemas.microsoft.com/office/drawing/2014/main" id="{E9E5FEF2-859F-7B3E-8FC3-710FBBE8C94A}"/>
                </a:ext>
              </a:extLst>
            </p:cNvPr>
            <p:cNvSpPr/>
            <p:nvPr userDrawn="1"/>
          </p:nvSpPr>
          <p:spPr>
            <a:xfrm>
              <a:off x="5535974"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Flowchart: Connector 130">
              <a:extLst>
                <a:ext uri="{FF2B5EF4-FFF2-40B4-BE49-F238E27FC236}">
                  <a16:creationId xmlns:a16="http://schemas.microsoft.com/office/drawing/2014/main" id="{C47F4F9D-F1F7-0751-B351-32D841BD8AC6}"/>
                </a:ext>
              </a:extLst>
            </p:cNvPr>
            <p:cNvSpPr/>
            <p:nvPr userDrawn="1"/>
          </p:nvSpPr>
          <p:spPr>
            <a:xfrm>
              <a:off x="1639521"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Flowchart: Connector 131">
              <a:extLst>
                <a:ext uri="{FF2B5EF4-FFF2-40B4-BE49-F238E27FC236}">
                  <a16:creationId xmlns:a16="http://schemas.microsoft.com/office/drawing/2014/main" id="{AA7314B5-D9C4-0418-F1C2-9C040064325A}"/>
                </a:ext>
              </a:extLst>
            </p:cNvPr>
            <p:cNvSpPr/>
            <p:nvPr userDrawn="1"/>
          </p:nvSpPr>
          <p:spPr>
            <a:xfrm>
              <a:off x="1992435"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Flowchart: Connector 132">
              <a:extLst>
                <a:ext uri="{FF2B5EF4-FFF2-40B4-BE49-F238E27FC236}">
                  <a16:creationId xmlns:a16="http://schemas.microsoft.com/office/drawing/2014/main" id="{76C1349E-057F-BE56-5208-476D2E12B856}"/>
                </a:ext>
              </a:extLst>
            </p:cNvPr>
            <p:cNvSpPr/>
            <p:nvPr userDrawn="1"/>
          </p:nvSpPr>
          <p:spPr>
            <a:xfrm>
              <a:off x="2345349"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3" name="Flowchart: Connector 142">
              <a:extLst>
                <a:ext uri="{FF2B5EF4-FFF2-40B4-BE49-F238E27FC236}">
                  <a16:creationId xmlns:a16="http://schemas.microsoft.com/office/drawing/2014/main" id="{6273A008-A997-A80E-746F-4A978F7D2F39}"/>
                </a:ext>
              </a:extLst>
            </p:cNvPr>
            <p:cNvSpPr/>
            <p:nvPr userDrawn="1"/>
          </p:nvSpPr>
          <p:spPr>
            <a:xfrm>
              <a:off x="2698263"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4" name="Flowchart: Connector 143">
              <a:extLst>
                <a:ext uri="{FF2B5EF4-FFF2-40B4-BE49-F238E27FC236}">
                  <a16:creationId xmlns:a16="http://schemas.microsoft.com/office/drawing/2014/main" id="{E2C519F4-3499-110F-4840-691C79F856C1}"/>
                </a:ext>
              </a:extLst>
            </p:cNvPr>
            <p:cNvSpPr/>
            <p:nvPr userDrawn="1"/>
          </p:nvSpPr>
          <p:spPr>
            <a:xfrm>
              <a:off x="3049466"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Flowchart: Connector 144">
              <a:extLst>
                <a:ext uri="{FF2B5EF4-FFF2-40B4-BE49-F238E27FC236}">
                  <a16:creationId xmlns:a16="http://schemas.microsoft.com/office/drawing/2014/main" id="{E67777D2-A97D-D515-576B-05CEAEC22B13}"/>
                </a:ext>
              </a:extLst>
            </p:cNvPr>
            <p:cNvSpPr/>
            <p:nvPr userDrawn="1"/>
          </p:nvSpPr>
          <p:spPr>
            <a:xfrm>
              <a:off x="3400669" y="110141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Flowchart: Connector 154">
              <a:extLst>
                <a:ext uri="{FF2B5EF4-FFF2-40B4-BE49-F238E27FC236}">
                  <a16:creationId xmlns:a16="http://schemas.microsoft.com/office/drawing/2014/main" id="{3FC3C3F0-5936-71A5-8654-80EAD50712C5}"/>
                </a:ext>
              </a:extLst>
            </p:cNvPr>
            <p:cNvSpPr/>
            <p:nvPr userDrawn="1"/>
          </p:nvSpPr>
          <p:spPr>
            <a:xfrm>
              <a:off x="3774826"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Flowchart: Connector 155">
              <a:extLst>
                <a:ext uri="{FF2B5EF4-FFF2-40B4-BE49-F238E27FC236}">
                  <a16:creationId xmlns:a16="http://schemas.microsoft.com/office/drawing/2014/main" id="{2220DD19-CB04-DE26-7477-C2B4F62614F6}"/>
                </a:ext>
              </a:extLst>
            </p:cNvPr>
            <p:cNvSpPr/>
            <p:nvPr userDrawn="1"/>
          </p:nvSpPr>
          <p:spPr>
            <a:xfrm>
              <a:off x="4127740"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Flowchart: Connector 156">
              <a:extLst>
                <a:ext uri="{FF2B5EF4-FFF2-40B4-BE49-F238E27FC236}">
                  <a16:creationId xmlns:a16="http://schemas.microsoft.com/office/drawing/2014/main" id="{04AA2461-C5F5-C49E-72E3-2D9B074F9743}"/>
                </a:ext>
              </a:extLst>
            </p:cNvPr>
            <p:cNvSpPr/>
            <p:nvPr userDrawn="1"/>
          </p:nvSpPr>
          <p:spPr>
            <a:xfrm>
              <a:off x="4480654"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Flowchart: Connector 164">
              <a:extLst>
                <a:ext uri="{FF2B5EF4-FFF2-40B4-BE49-F238E27FC236}">
                  <a16:creationId xmlns:a16="http://schemas.microsoft.com/office/drawing/2014/main" id="{24622BF6-0D3D-8AC5-38A0-9A265CEA8CF9}"/>
                </a:ext>
              </a:extLst>
            </p:cNvPr>
            <p:cNvSpPr/>
            <p:nvPr userDrawn="1"/>
          </p:nvSpPr>
          <p:spPr>
            <a:xfrm>
              <a:off x="4833568"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Flowchart: Connector 165">
              <a:extLst>
                <a:ext uri="{FF2B5EF4-FFF2-40B4-BE49-F238E27FC236}">
                  <a16:creationId xmlns:a16="http://schemas.microsoft.com/office/drawing/2014/main" id="{897E2BC3-9317-D928-B385-ED60F873DDB3}"/>
                </a:ext>
              </a:extLst>
            </p:cNvPr>
            <p:cNvSpPr/>
            <p:nvPr userDrawn="1"/>
          </p:nvSpPr>
          <p:spPr>
            <a:xfrm>
              <a:off x="5184771"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Flowchart: Connector 166">
              <a:extLst>
                <a:ext uri="{FF2B5EF4-FFF2-40B4-BE49-F238E27FC236}">
                  <a16:creationId xmlns:a16="http://schemas.microsoft.com/office/drawing/2014/main" id="{186ED4C9-9976-B2B2-8DD4-FDB9E0A4CFC9}"/>
                </a:ext>
              </a:extLst>
            </p:cNvPr>
            <p:cNvSpPr/>
            <p:nvPr userDrawn="1"/>
          </p:nvSpPr>
          <p:spPr>
            <a:xfrm>
              <a:off x="5535974"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Flowchart: Connector 167">
              <a:extLst>
                <a:ext uri="{FF2B5EF4-FFF2-40B4-BE49-F238E27FC236}">
                  <a16:creationId xmlns:a16="http://schemas.microsoft.com/office/drawing/2014/main" id="{C55BE179-9C04-74EF-1503-802C5BF2851B}"/>
                </a:ext>
              </a:extLst>
            </p:cNvPr>
            <p:cNvSpPr/>
            <p:nvPr userDrawn="1"/>
          </p:nvSpPr>
          <p:spPr>
            <a:xfrm>
              <a:off x="1639521"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Flowchart: Connector 168">
              <a:extLst>
                <a:ext uri="{FF2B5EF4-FFF2-40B4-BE49-F238E27FC236}">
                  <a16:creationId xmlns:a16="http://schemas.microsoft.com/office/drawing/2014/main" id="{D0645443-515B-3035-C595-0C82BF0C7EE2}"/>
                </a:ext>
              </a:extLst>
            </p:cNvPr>
            <p:cNvSpPr/>
            <p:nvPr userDrawn="1"/>
          </p:nvSpPr>
          <p:spPr>
            <a:xfrm>
              <a:off x="1992435"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Flowchart: Connector 169">
              <a:extLst>
                <a:ext uri="{FF2B5EF4-FFF2-40B4-BE49-F238E27FC236}">
                  <a16:creationId xmlns:a16="http://schemas.microsoft.com/office/drawing/2014/main" id="{3AD7BA2E-8BF5-7161-3322-6D9B9A59ACDB}"/>
                </a:ext>
              </a:extLst>
            </p:cNvPr>
            <p:cNvSpPr/>
            <p:nvPr userDrawn="1"/>
          </p:nvSpPr>
          <p:spPr>
            <a:xfrm>
              <a:off x="2345349"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Flowchart: Connector 170">
              <a:extLst>
                <a:ext uri="{FF2B5EF4-FFF2-40B4-BE49-F238E27FC236}">
                  <a16:creationId xmlns:a16="http://schemas.microsoft.com/office/drawing/2014/main" id="{E9E5B1B2-1586-BD81-7A84-EA9CF6DA9855}"/>
                </a:ext>
              </a:extLst>
            </p:cNvPr>
            <p:cNvSpPr/>
            <p:nvPr userDrawn="1"/>
          </p:nvSpPr>
          <p:spPr>
            <a:xfrm>
              <a:off x="2698263"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lowchart: Connector 171">
              <a:extLst>
                <a:ext uri="{FF2B5EF4-FFF2-40B4-BE49-F238E27FC236}">
                  <a16:creationId xmlns:a16="http://schemas.microsoft.com/office/drawing/2014/main" id="{CB8BA5B4-3833-2793-6C4F-C400865E0DF3}"/>
                </a:ext>
              </a:extLst>
            </p:cNvPr>
            <p:cNvSpPr/>
            <p:nvPr userDrawn="1"/>
          </p:nvSpPr>
          <p:spPr>
            <a:xfrm>
              <a:off x="3049466"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Flowchart: Connector 172">
              <a:extLst>
                <a:ext uri="{FF2B5EF4-FFF2-40B4-BE49-F238E27FC236}">
                  <a16:creationId xmlns:a16="http://schemas.microsoft.com/office/drawing/2014/main" id="{393C71C0-19E9-4D25-EC3B-563DEAAE6E34}"/>
                </a:ext>
              </a:extLst>
            </p:cNvPr>
            <p:cNvSpPr/>
            <p:nvPr userDrawn="1"/>
          </p:nvSpPr>
          <p:spPr>
            <a:xfrm>
              <a:off x="3400669" y="149670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lowchart: Connector 173">
              <a:extLst>
                <a:ext uri="{FF2B5EF4-FFF2-40B4-BE49-F238E27FC236}">
                  <a16:creationId xmlns:a16="http://schemas.microsoft.com/office/drawing/2014/main" id="{1C590A46-8858-360E-541F-74A6A88FF765}"/>
                </a:ext>
              </a:extLst>
            </p:cNvPr>
            <p:cNvSpPr/>
            <p:nvPr userDrawn="1"/>
          </p:nvSpPr>
          <p:spPr>
            <a:xfrm>
              <a:off x="3774826"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Flowchart: Connector 174">
              <a:extLst>
                <a:ext uri="{FF2B5EF4-FFF2-40B4-BE49-F238E27FC236}">
                  <a16:creationId xmlns:a16="http://schemas.microsoft.com/office/drawing/2014/main" id="{90A7B333-0135-98E7-4CF5-DA9CE12C56F0}"/>
                </a:ext>
              </a:extLst>
            </p:cNvPr>
            <p:cNvSpPr/>
            <p:nvPr userDrawn="1"/>
          </p:nvSpPr>
          <p:spPr>
            <a:xfrm>
              <a:off x="4127740"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Flowchart: Connector 175">
              <a:extLst>
                <a:ext uri="{FF2B5EF4-FFF2-40B4-BE49-F238E27FC236}">
                  <a16:creationId xmlns:a16="http://schemas.microsoft.com/office/drawing/2014/main" id="{E089B053-E08E-726E-786C-4D82ED44022A}"/>
                </a:ext>
              </a:extLst>
            </p:cNvPr>
            <p:cNvSpPr/>
            <p:nvPr userDrawn="1"/>
          </p:nvSpPr>
          <p:spPr>
            <a:xfrm>
              <a:off x="4480654"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Flowchart: Connector 176">
              <a:extLst>
                <a:ext uri="{FF2B5EF4-FFF2-40B4-BE49-F238E27FC236}">
                  <a16:creationId xmlns:a16="http://schemas.microsoft.com/office/drawing/2014/main" id="{A44E6EDF-35A1-1AF5-CD2E-5E89961EB0D1}"/>
                </a:ext>
              </a:extLst>
            </p:cNvPr>
            <p:cNvSpPr/>
            <p:nvPr userDrawn="1"/>
          </p:nvSpPr>
          <p:spPr>
            <a:xfrm>
              <a:off x="4833568"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lowchart: Connector 177">
              <a:extLst>
                <a:ext uri="{FF2B5EF4-FFF2-40B4-BE49-F238E27FC236}">
                  <a16:creationId xmlns:a16="http://schemas.microsoft.com/office/drawing/2014/main" id="{7A57E9AF-F3B7-9B31-FEED-4570D2BD5533}"/>
                </a:ext>
              </a:extLst>
            </p:cNvPr>
            <p:cNvSpPr/>
            <p:nvPr userDrawn="1"/>
          </p:nvSpPr>
          <p:spPr>
            <a:xfrm>
              <a:off x="5184771"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Flowchart: Connector 178">
              <a:extLst>
                <a:ext uri="{FF2B5EF4-FFF2-40B4-BE49-F238E27FC236}">
                  <a16:creationId xmlns:a16="http://schemas.microsoft.com/office/drawing/2014/main" id="{9B464462-C8FA-BAF2-BA48-AAA207E97EF4}"/>
                </a:ext>
              </a:extLst>
            </p:cNvPr>
            <p:cNvSpPr/>
            <p:nvPr userDrawn="1"/>
          </p:nvSpPr>
          <p:spPr>
            <a:xfrm>
              <a:off x="5535974"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lowchart: Connector 179">
              <a:extLst>
                <a:ext uri="{FF2B5EF4-FFF2-40B4-BE49-F238E27FC236}">
                  <a16:creationId xmlns:a16="http://schemas.microsoft.com/office/drawing/2014/main" id="{1EA0E13F-4C68-7049-7A56-C3FCFC6E98C6}"/>
                </a:ext>
              </a:extLst>
            </p:cNvPr>
            <p:cNvSpPr/>
            <p:nvPr userDrawn="1"/>
          </p:nvSpPr>
          <p:spPr>
            <a:xfrm>
              <a:off x="1639521"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Flowchart: Connector 180">
              <a:extLst>
                <a:ext uri="{FF2B5EF4-FFF2-40B4-BE49-F238E27FC236}">
                  <a16:creationId xmlns:a16="http://schemas.microsoft.com/office/drawing/2014/main" id="{F9962BBD-C2F5-B346-3DD7-E9428FADDEBB}"/>
                </a:ext>
              </a:extLst>
            </p:cNvPr>
            <p:cNvSpPr/>
            <p:nvPr userDrawn="1"/>
          </p:nvSpPr>
          <p:spPr>
            <a:xfrm>
              <a:off x="1992435"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Flowchart: Connector 181">
              <a:extLst>
                <a:ext uri="{FF2B5EF4-FFF2-40B4-BE49-F238E27FC236}">
                  <a16:creationId xmlns:a16="http://schemas.microsoft.com/office/drawing/2014/main" id="{59474FEA-C0E8-5451-04A6-5322FCE22AEA}"/>
                </a:ext>
              </a:extLst>
            </p:cNvPr>
            <p:cNvSpPr/>
            <p:nvPr userDrawn="1"/>
          </p:nvSpPr>
          <p:spPr>
            <a:xfrm>
              <a:off x="2345349"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Flowchart: Connector 182">
              <a:extLst>
                <a:ext uri="{FF2B5EF4-FFF2-40B4-BE49-F238E27FC236}">
                  <a16:creationId xmlns:a16="http://schemas.microsoft.com/office/drawing/2014/main" id="{0FE39636-74D1-0EFD-00AA-80ABDBC65563}"/>
                </a:ext>
              </a:extLst>
            </p:cNvPr>
            <p:cNvSpPr/>
            <p:nvPr userDrawn="1"/>
          </p:nvSpPr>
          <p:spPr>
            <a:xfrm>
              <a:off x="2698263"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Flowchart: Connector 183">
              <a:extLst>
                <a:ext uri="{FF2B5EF4-FFF2-40B4-BE49-F238E27FC236}">
                  <a16:creationId xmlns:a16="http://schemas.microsoft.com/office/drawing/2014/main" id="{E2046FE3-4478-5306-3CA1-C00BA2181037}"/>
                </a:ext>
              </a:extLst>
            </p:cNvPr>
            <p:cNvSpPr/>
            <p:nvPr userDrawn="1"/>
          </p:nvSpPr>
          <p:spPr>
            <a:xfrm>
              <a:off x="3049466"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Flowchart: Connector 184">
              <a:extLst>
                <a:ext uri="{FF2B5EF4-FFF2-40B4-BE49-F238E27FC236}">
                  <a16:creationId xmlns:a16="http://schemas.microsoft.com/office/drawing/2014/main" id="{6FC13C03-FB1E-2CEB-0426-9EAD31F47A68}"/>
                </a:ext>
              </a:extLst>
            </p:cNvPr>
            <p:cNvSpPr/>
            <p:nvPr userDrawn="1"/>
          </p:nvSpPr>
          <p:spPr>
            <a:xfrm>
              <a:off x="3400669" y="189113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lowchart: Connector 185">
              <a:extLst>
                <a:ext uri="{FF2B5EF4-FFF2-40B4-BE49-F238E27FC236}">
                  <a16:creationId xmlns:a16="http://schemas.microsoft.com/office/drawing/2014/main" id="{5AF3FD0D-8133-BD82-DD8A-E83D8AA16786}"/>
                </a:ext>
              </a:extLst>
            </p:cNvPr>
            <p:cNvSpPr/>
            <p:nvPr userDrawn="1"/>
          </p:nvSpPr>
          <p:spPr>
            <a:xfrm>
              <a:off x="3774826"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lowchart: Connector 186">
              <a:extLst>
                <a:ext uri="{FF2B5EF4-FFF2-40B4-BE49-F238E27FC236}">
                  <a16:creationId xmlns:a16="http://schemas.microsoft.com/office/drawing/2014/main" id="{15E4EEA9-9D4E-09A8-9862-20437B1241FC}"/>
                </a:ext>
              </a:extLst>
            </p:cNvPr>
            <p:cNvSpPr/>
            <p:nvPr userDrawn="1"/>
          </p:nvSpPr>
          <p:spPr>
            <a:xfrm>
              <a:off x="4127740"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lowchart: Connector 187">
              <a:extLst>
                <a:ext uri="{FF2B5EF4-FFF2-40B4-BE49-F238E27FC236}">
                  <a16:creationId xmlns:a16="http://schemas.microsoft.com/office/drawing/2014/main" id="{C63A5200-CCAC-9FF4-5D07-7D59FAFB7B49}"/>
                </a:ext>
              </a:extLst>
            </p:cNvPr>
            <p:cNvSpPr/>
            <p:nvPr userDrawn="1"/>
          </p:nvSpPr>
          <p:spPr>
            <a:xfrm>
              <a:off x="4480654"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lowchart: Connector 188">
              <a:extLst>
                <a:ext uri="{FF2B5EF4-FFF2-40B4-BE49-F238E27FC236}">
                  <a16:creationId xmlns:a16="http://schemas.microsoft.com/office/drawing/2014/main" id="{43D6B456-CD93-792B-C685-93EAA5B16324}"/>
                </a:ext>
              </a:extLst>
            </p:cNvPr>
            <p:cNvSpPr/>
            <p:nvPr userDrawn="1"/>
          </p:nvSpPr>
          <p:spPr>
            <a:xfrm>
              <a:off x="4833568"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Flowchart: Connector 189">
              <a:extLst>
                <a:ext uri="{FF2B5EF4-FFF2-40B4-BE49-F238E27FC236}">
                  <a16:creationId xmlns:a16="http://schemas.microsoft.com/office/drawing/2014/main" id="{0F565603-9649-7D5D-CB9B-EBB45A06BEAF}"/>
                </a:ext>
              </a:extLst>
            </p:cNvPr>
            <p:cNvSpPr/>
            <p:nvPr userDrawn="1"/>
          </p:nvSpPr>
          <p:spPr>
            <a:xfrm>
              <a:off x="5184771"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Flowchart: Connector 190">
              <a:extLst>
                <a:ext uri="{FF2B5EF4-FFF2-40B4-BE49-F238E27FC236}">
                  <a16:creationId xmlns:a16="http://schemas.microsoft.com/office/drawing/2014/main" id="{A22AC1C2-6538-C0E3-2D74-B78E9BC71BF9}"/>
                </a:ext>
              </a:extLst>
            </p:cNvPr>
            <p:cNvSpPr/>
            <p:nvPr userDrawn="1"/>
          </p:nvSpPr>
          <p:spPr>
            <a:xfrm>
              <a:off x="5535974"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Rectangle 1">
            <a:extLst>
              <a:ext uri="{FF2B5EF4-FFF2-40B4-BE49-F238E27FC236}">
                <a16:creationId xmlns:a16="http://schemas.microsoft.com/office/drawing/2014/main" id="{512714C5-DD59-501B-B7F7-8C0BCC80D37C}"/>
              </a:ext>
            </a:extLst>
          </p:cNvPr>
          <p:cNvSpPr/>
          <p:nvPr userDrawn="1"/>
        </p:nvSpPr>
        <p:spPr>
          <a:xfrm>
            <a:off x="1073947" y="527723"/>
            <a:ext cx="5038296" cy="5918421"/>
          </a:xfrm>
          <a:prstGeom prst="rect">
            <a:avLst/>
          </a:prstGeom>
          <a:noFill/>
          <a:ln w="19050">
            <a:solidFill>
              <a:srgbClr val="D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Slide Number Placeholder 5">
            <a:extLst>
              <a:ext uri="{FF2B5EF4-FFF2-40B4-BE49-F238E27FC236}">
                <a16:creationId xmlns:a16="http://schemas.microsoft.com/office/drawing/2014/main" id="{03BAAE2C-15CA-D46F-F6B4-DB4816A85A1C}"/>
              </a:ext>
            </a:extLst>
          </p:cNvPr>
          <p:cNvSpPr>
            <a:spLocks noGrp="1"/>
          </p:cNvSpPr>
          <p:nvPr>
            <p:ph type="sldNum" sz="quarter" idx="12"/>
          </p:nvPr>
        </p:nvSpPr>
        <p:spPr>
          <a:xfrm>
            <a:off x="357554" y="571011"/>
            <a:ext cx="480646" cy="360973"/>
          </a:xfrm>
          <a:prstGeom prst="rect">
            <a:avLst/>
          </a:prstGeom>
        </p:spPr>
        <p:txBody>
          <a:bodyPr/>
          <a:lstStyle>
            <a:lvl1pPr algn="ctr">
              <a:defRPr>
                <a:solidFill>
                  <a:schemeClr val="tx1"/>
                </a:solidFill>
              </a:defRPr>
            </a:lvl1pPr>
          </a:lstStyle>
          <a:p>
            <a:fld id="{78E61AB1-6C41-4053-A817-9F0F6573F422}" type="slidenum">
              <a:rPr lang="en-CA" smtClean="0"/>
              <a:pPr/>
              <a:t>‹#›</a:t>
            </a:fld>
            <a:endParaRPr lang="en-CA"/>
          </a:p>
        </p:txBody>
      </p:sp>
      <p:cxnSp>
        <p:nvCxnSpPr>
          <p:cNvPr id="9" name="Straight Connector 8">
            <a:extLst>
              <a:ext uri="{FF2B5EF4-FFF2-40B4-BE49-F238E27FC236}">
                <a16:creationId xmlns:a16="http://schemas.microsoft.com/office/drawing/2014/main" id="{7573B24B-0906-CCFC-5B16-7DCDD5C6F41A}"/>
              </a:ext>
            </a:extLst>
          </p:cNvPr>
          <p:cNvCxnSpPr/>
          <p:nvPr userDrawn="1"/>
        </p:nvCxnSpPr>
        <p:spPr>
          <a:xfrm flipV="1">
            <a:off x="597877" y="0"/>
            <a:ext cx="0" cy="5051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BC0E1DF-51E2-1FE9-59F5-2A9E0775C999}"/>
              </a:ext>
            </a:extLst>
          </p:cNvPr>
          <p:cNvGrpSpPr/>
          <p:nvPr userDrawn="1"/>
        </p:nvGrpSpPr>
        <p:grpSpPr>
          <a:xfrm rot="5400000">
            <a:off x="11662082" y="677553"/>
            <a:ext cx="1025770" cy="681039"/>
            <a:chOff x="5583115" y="-175850"/>
            <a:chExt cx="1025770" cy="681039"/>
          </a:xfrm>
          <a:solidFill>
            <a:srgbClr val="D20000"/>
          </a:solidFill>
        </p:grpSpPr>
        <p:sp>
          <p:nvSpPr>
            <p:cNvPr id="4" name="Rectangle 3">
              <a:extLst>
                <a:ext uri="{FF2B5EF4-FFF2-40B4-BE49-F238E27FC236}">
                  <a16:creationId xmlns:a16="http://schemas.microsoft.com/office/drawing/2014/main" id="{6E8502F4-2CCB-5327-FA8D-BC1F98F78244}"/>
                </a:ext>
              </a:extLst>
            </p:cNvPr>
            <p:cNvSpPr/>
            <p:nvPr userDrawn="1"/>
          </p:nvSpPr>
          <p:spPr>
            <a:xfrm>
              <a:off x="5981700" y="-175848"/>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3E842F58-4964-E7BC-1EEA-96FA3CCA28CB}"/>
                </a:ext>
              </a:extLst>
            </p:cNvPr>
            <p:cNvSpPr/>
            <p:nvPr userDrawn="1"/>
          </p:nvSpPr>
          <p:spPr>
            <a:xfrm>
              <a:off x="6380285" y="-175849"/>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7FF69592-3D82-F899-BA07-EEDE67945144}"/>
                </a:ext>
              </a:extLst>
            </p:cNvPr>
            <p:cNvSpPr/>
            <p:nvPr userDrawn="1"/>
          </p:nvSpPr>
          <p:spPr>
            <a:xfrm>
              <a:off x="5583115" y="-175850"/>
              <a:ext cx="228600" cy="681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itle 1">
            <a:extLst>
              <a:ext uri="{FF2B5EF4-FFF2-40B4-BE49-F238E27FC236}">
                <a16:creationId xmlns:a16="http://schemas.microsoft.com/office/drawing/2014/main" id="{5D11B6AA-F04A-30F6-1165-F5F4D7A6FECF}"/>
              </a:ext>
            </a:extLst>
          </p:cNvPr>
          <p:cNvSpPr>
            <a:spLocks noGrp="1"/>
          </p:cNvSpPr>
          <p:nvPr>
            <p:ph type="title"/>
          </p:nvPr>
        </p:nvSpPr>
        <p:spPr>
          <a:xfrm>
            <a:off x="1271290" y="1287161"/>
            <a:ext cx="4612353" cy="706605"/>
          </a:xfrm>
        </p:spPr>
        <p:txBody>
          <a:bodyPr>
            <a:normAutofit/>
          </a:bodyPr>
          <a:lstStyle>
            <a:lvl1pPr algn="ctr">
              <a:defRPr sz="2400">
                <a:solidFill>
                  <a:schemeClr val="tx1"/>
                </a:solidFill>
                <a:latin typeface="Avenir Next LT Pro Demi" panose="020B0604020202020204" pitchFamily="34" charset="0"/>
              </a:defRPr>
            </a:lvl1pPr>
          </a:lstStyle>
          <a:p>
            <a:r>
              <a:rPr lang="en-US"/>
              <a:t>Click to edit Master title style</a:t>
            </a:r>
            <a:endParaRPr lang="en-CA"/>
          </a:p>
        </p:txBody>
      </p:sp>
      <p:sp>
        <p:nvSpPr>
          <p:cNvPr id="159" name="Content Placeholder 2">
            <a:extLst>
              <a:ext uri="{FF2B5EF4-FFF2-40B4-BE49-F238E27FC236}">
                <a16:creationId xmlns:a16="http://schemas.microsoft.com/office/drawing/2014/main" id="{2F05EC46-394C-16D0-3A54-6009EA977EB3}"/>
              </a:ext>
            </a:extLst>
          </p:cNvPr>
          <p:cNvSpPr>
            <a:spLocks noGrp="1"/>
          </p:cNvSpPr>
          <p:nvPr>
            <p:ph idx="14"/>
          </p:nvPr>
        </p:nvSpPr>
        <p:spPr>
          <a:xfrm>
            <a:off x="1271290" y="1999886"/>
            <a:ext cx="4612354" cy="3917622"/>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11" name="Title 1">
            <a:extLst>
              <a:ext uri="{FF2B5EF4-FFF2-40B4-BE49-F238E27FC236}">
                <a16:creationId xmlns:a16="http://schemas.microsoft.com/office/drawing/2014/main" id="{7AC4F944-7E80-A4D6-BDFB-B9E184E95BDB}"/>
              </a:ext>
            </a:extLst>
          </p:cNvPr>
          <p:cNvSpPr txBox="1">
            <a:spLocks/>
          </p:cNvSpPr>
          <p:nvPr userDrawn="1"/>
        </p:nvSpPr>
        <p:spPr>
          <a:xfrm>
            <a:off x="2051846" y="539905"/>
            <a:ext cx="3229431" cy="599283"/>
          </a:xfrm>
          <a:prstGeom prst="rect">
            <a:avLst/>
          </a:prstGeom>
          <a:solidFill>
            <a:srgbClr val="D200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tx1"/>
                </a:solidFill>
                <a:latin typeface="Avenir Next LT Pro Demi" panose="020B0604020202020204" pitchFamily="34" charset="0"/>
                <a:ea typeface="+mj-ea"/>
                <a:cs typeface="+mj-cs"/>
              </a:defRPr>
            </a:lvl1pPr>
          </a:lstStyle>
          <a:p>
            <a:r>
              <a:rPr lang="en-US" sz="1800">
                <a:solidFill>
                  <a:schemeClr val="bg1"/>
                </a:solidFill>
              </a:rPr>
              <a:t>Click to edit</a:t>
            </a:r>
            <a:endParaRPr lang="en-CA" sz="1800">
              <a:solidFill>
                <a:schemeClr val="bg1"/>
              </a:solidFill>
            </a:endParaRPr>
          </a:p>
        </p:txBody>
      </p:sp>
      <p:sp>
        <p:nvSpPr>
          <p:cNvPr id="265" name="Content Placeholder 2">
            <a:extLst>
              <a:ext uri="{FF2B5EF4-FFF2-40B4-BE49-F238E27FC236}">
                <a16:creationId xmlns:a16="http://schemas.microsoft.com/office/drawing/2014/main" id="{7C6A16D6-0656-39E5-5B1D-0F86CC7182C4}"/>
              </a:ext>
            </a:extLst>
          </p:cNvPr>
          <p:cNvSpPr>
            <a:spLocks noGrp="1"/>
          </p:cNvSpPr>
          <p:nvPr>
            <p:ph idx="15"/>
          </p:nvPr>
        </p:nvSpPr>
        <p:spPr>
          <a:xfrm>
            <a:off x="6440732" y="529984"/>
            <a:ext cx="5168106" cy="1164701"/>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266" name="Content Placeholder 2">
            <a:extLst>
              <a:ext uri="{FF2B5EF4-FFF2-40B4-BE49-F238E27FC236}">
                <a16:creationId xmlns:a16="http://schemas.microsoft.com/office/drawing/2014/main" id="{6A0CF45E-AB4D-58BE-3D1D-C00EC3BED1F3}"/>
              </a:ext>
            </a:extLst>
          </p:cNvPr>
          <p:cNvSpPr>
            <a:spLocks noGrp="1"/>
          </p:cNvSpPr>
          <p:nvPr>
            <p:ph idx="16"/>
          </p:nvPr>
        </p:nvSpPr>
        <p:spPr>
          <a:xfrm>
            <a:off x="6452883" y="2094348"/>
            <a:ext cx="5168106" cy="1164701"/>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267" name="Content Placeholder 2">
            <a:extLst>
              <a:ext uri="{FF2B5EF4-FFF2-40B4-BE49-F238E27FC236}">
                <a16:creationId xmlns:a16="http://schemas.microsoft.com/office/drawing/2014/main" id="{6FA63637-A41E-CA2C-2B33-EB76719BE8F2}"/>
              </a:ext>
            </a:extLst>
          </p:cNvPr>
          <p:cNvSpPr>
            <a:spLocks noGrp="1"/>
          </p:cNvSpPr>
          <p:nvPr>
            <p:ph idx="17"/>
          </p:nvPr>
        </p:nvSpPr>
        <p:spPr>
          <a:xfrm>
            <a:off x="6452883" y="3658713"/>
            <a:ext cx="5168106" cy="1164701"/>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268" name="Content Placeholder 2">
            <a:extLst>
              <a:ext uri="{FF2B5EF4-FFF2-40B4-BE49-F238E27FC236}">
                <a16:creationId xmlns:a16="http://schemas.microsoft.com/office/drawing/2014/main" id="{6415C600-F764-B46D-7EA2-6FFD6EF0E27F}"/>
              </a:ext>
            </a:extLst>
          </p:cNvPr>
          <p:cNvSpPr>
            <a:spLocks noGrp="1"/>
          </p:cNvSpPr>
          <p:nvPr>
            <p:ph idx="18"/>
          </p:nvPr>
        </p:nvSpPr>
        <p:spPr>
          <a:xfrm>
            <a:off x="6440732" y="5281443"/>
            <a:ext cx="5168106" cy="1164701"/>
          </a:xfrm>
        </p:spPr>
        <p:txBody>
          <a:bodyPr>
            <a:normAutofit/>
          </a:bodyPr>
          <a:lstStyle>
            <a:lvl1pPr marL="0" indent="0">
              <a:buNone/>
              <a:defRPr sz="1400">
                <a:latin typeface="Avenir Next LT Pro" panose="020B0504020202020204" pitchFamily="34" charset="0"/>
              </a:defRPr>
            </a:lvl1pPr>
            <a:lvl2pPr>
              <a:defRPr>
                <a:latin typeface="Avenir Next LT Pro" panose="020B0504020202020204" pitchFamily="34" charset="0"/>
              </a:defRPr>
            </a:lvl2pPr>
            <a:lvl3pPr>
              <a:defRPr>
                <a:latin typeface="Avenir Next LT Pro" panose="020B0504020202020204" pitchFamily="34" charset="0"/>
              </a:defRPr>
            </a:lvl3pPr>
            <a:lvl4pPr>
              <a:defRPr>
                <a:latin typeface="Avenir Next LT Pro" panose="020B0504020202020204" pitchFamily="34" charset="0"/>
              </a:defRPr>
            </a:lvl4pPr>
            <a:lvl5pPr>
              <a:defRPr>
                <a:latin typeface="Avenir Next LT Pro" panose="020B0504020202020204" pitchFamily="34" charset="0"/>
              </a:defRPr>
            </a:lvl5pPr>
          </a:lstStyle>
          <a:p>
            <a:pPr lvl="0"/>
            <a:endParaRPr lang="en-CA"/>
          </a:p>
        </p:txBody>
      </p:sp>
      <p:sp>
        <p:nvSpPr>
          <p:cNvPr id="7" name="Slide Number Placeholder 3">
            <a:extLst>
              <a:ext uri="{FF2B5EF4-FFF2-40B4-BE49-F238E27FC236}">
                <a16:creationId xmlns:a16="http://schemas.microsoft.com/office/drawing/2014/main" id="{10FEF192-0994-33CE-D7C8-F8432BA581A4}"/>
              </a:ext>
            </a:extLst>
          </p:cNvPr>
          <p:cNvSpPr txBox="1">
            <a:spLocks/>
          </p:cNvSpPr>
          <p:nvPr userDrawn="1"/>
        </p:nvSpPr>
        <p:spPr>
          <a:xfrm>
            <a:off x="402265" y="6422064"/>
            <a:ext cx="384544" cy="435935"/>
          </a:xfrm>
          <a:prstGeom prst="rect">
            <a:avLst/>
          </a:prstGeom>
          <a:solidFill>
            <a:srgbClr val="C00000"/>
          </a:solidFill>
        </p:spPr>
        <p:txBody>
          <a:bodyPr anchor="ctr"/>
          <a:lstStyle>
            <a:defPPr>
              <a:defRPr lang="en-US"/>
            </a:defPPr>
            <a:lvl1pPr marL="0" algn="ctr" defTabSz="914400" rtl="0" eaLnBrk="1" latinLnBrk="0" hangingPunct="1">
              <a:defRPr sz="1200" b="1"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61AB1-6C41-4053-A817-9F0F6573F422}" type="slidenum">
              <a:rPr lang="en-CA" smtClean="0"/>
              <a:pPr/>
              <a:t>‹#›</a:t>
            </a:fld>
            <a:endParaRPr lang="en-CA"/>
          </a:p>
        </p:txBody>
      </p:sp>
    </p:spTree>
    <p:extLst>
      <p:ext uri="{BB962C8B-B14F-4D97-AF65-F5344CB8AC3E}">
        <p14:creationId xmlns:p14="http://schemas.microsoft.com/office/powerpoint/2010/main" val="1675092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2B56BB2-9055-1003-3E2F-CB5C14629D87}"/>
              </a:ext>
            </a:extLst>
          </p:cNvPr>
          <p:cNvGrpSpPr/>
          <p:nvPr userDrawn="1"/>
        </p:nvGrpSpPr>
        <p:grpSpPr>
          <a:xfrm rot="16200000">
            <a:off x="-453047" y="-578887"/>
            <a:ext cx="3887725" cy="2266522"/>
            <a:chOff x="1639521" y="-108194"/>
            <a:chExt cx="4175852" cy="2266522"/>
          </a:xfrm>
        </p:grpSpPr>
        <p:sp>
          <p:nvSpPr>
            <p:cNvPr id="20" name="Flowchart: Connector 19">
              <a:extLst>
                <a:ext uri="{FF2B5EF4-FFF2-40B4-BE49-F238E27FC236}">
                  <a16:creationId xmlns:a16="http://schemas.microsoft.com/office/drawing/2014/main" id="{3C688702-A7F5-19EA-21BF-DE43F767F2A3}"/>
                </a:ext>
              </a:extLst>
            </p:cNvPr>
            <p:cNvSpPr/>
            <p:nvPr userDrawn="1"/>
          </p:nvSpPr>
          <p:spPr>
            <a:xfrm>
              <a:off x="1639521"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Flowchart: Connector 20">
              <a:extLst>
                <a:ext uri="{FF2B5EF4-FFF2-40B4-BE49-F238E27FC236}">
                  <a16:creationId xmlns:a16="http://schemas.microsoft.com/office/drawing/2014/main" id="{EF3A4A7B-5CAB-A0A5-72E1-A7FFB3C7FDF2}"/>
                </a:ext>
              </a:extLst>
            </p:cNvPr>
            <p:cNvSpPr/>
            <p:nvPr userDrawn="1"/>
          </p:nvSpPr>
          <p:spPr>
            <a:xfrm>
              <a:off x="1992435"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Flowchart: Connector 21">
              <a:extLst>
                <a:ext uri="{FF2B5EF4-FFF2-40B4-BE49-F238E27FC236}">
                  <a16:creationId xmlns:a16="http://schemas.microsoft.com/office/drawing/2014/main" id="{D2368B2D-5CC6-2564-7022-B6D57523E50B}"/>
                </a:ext>
              </a:extLst>
            </p:cNvPr>
            <p:cNvSpPr/>
            <p:nvPr userDrawn="1"/>
          </p:nvSpPr>
          <p:spPr>
            <a:xfrm>
              <a:off x="2345349"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Flowchart: Connector 22">
              <a:extLst>
                <a:ext uri="{FF2B5EF4-FFF2-40B4-BE49-F238E27FC236}">
                  <a16:creationId xmlns:a16="http://schemas.microsoft.com/office/drawing/2014/main" id="{C18B624D-9A5B-CC27-748C-410545A6FA6E}"/>
                </a:ext>
              </a:extLst>
            </p:cNvPr>
            <p:cNvSpPr/>
            <p:nvPr userDrawn="1"/>
          </p:nvSpPr>
          <p:spPr>
            <a:xfrm>
              <a:off x="2698263"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lowchart: Connector 23">
              <a:extLst>
                <a:ext uri="{FF2B5EF4-FFF2-40B4-BE49-F238E27FC236}">
                  <a16:creationId xmlns:a16="http://schemas.microsoft.com/office/drawing/2014/main" id="{21336EF7-5E72-1D22-3ACC-A1B53C5BCD84}"/>
                </a:ext>
              </a:extLst>
            </p:cNvPr>
            <p:cNvSpPr/>
            <p:nvPr userDrawn="1"/>
          </p:nvSpPr>
          <p:spPr>
            <a:xfrm>
              <a:off x="3049466"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lowchart: Connector 24">
              <a:extLst>
                <a:ext uri="{FF2B5EF4-FFF2-40B4-BE49-F238E27FC236}">
                  <a16:creationId xmlns:a16="http://schemas.microsoft.com/office/drawing/2014/main" id="{8F140E23-A3EF-4231-F14B-1D8AB5579F5A}"/>
                </a:ext>
              </a:extLst>
            </p:cNvPr>
            <p:cNvSpPr/>
            <p:nvPr userDrawn="1"/>
          </p:nvSpPr>
          <p:spPr>
            <a:xfrm>
              <a:off x="3400669" y="-9598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lowchart: Connector 25">
              <a:extLst>
                <a:ext uri="{FF2B5EF4-FFF2-40B4-BE49-F238E27FC236}">
                  <a16:creationId xmlns:a16="http://schemas.microsoft.com/office/drawing/2014/main" id="{76506CE1-A406-5C8F-80EE-1351B653FD0C}"/>
                </a:ext>
              </a:extLst>
            </p:cNvPr>
            <p:cNvSpPr/>
            <p:nvPr userDrawn="1"/>
          </p:nvSpPr>
          <p:spPr>
            <a:xfrm>
              <a:off x="3774826"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Flowchart: Connector 26">
              <a:extLst>
                <a:ext uri="{FF2B5EF4-FFF2-40B4-BE49-F238E27FC236}">
                  <a16:creationId xmlns:a16="http://schemas.microsoft.com/office/drawing/2014/main" id="{46FA63F6-8EA2-8A06-F676-B7C675DEBEC2}"/>
                </a:ext>
              </a:extLst>
            </p:cNvPr>
            <p:cNvSpPr/>
            <p:nvPr userDrawn="1"/>
          </p:nvSpPr>
          <p:spPr>
            <a:xfrm>
              <a:off x="4127740"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Flowchart: Connector 27">
              <a:extLst>
                <a:ext uri="{FF2B5EF4-FFF2-40B4-BE49-F238E27FC236}">
                  <a16:creationId xmlns:a16="http://schemas.microsoft.com/office/drawing/2014/main" id="{3D6B41D5-6CA5-90FF-35F4-5E7145F1304A}"/>
                </a:ext>
              </a:extLst>
            </p:cNvPr>
            <p:cNvSpPr/>
            <p:nvPr userDrawn="1"/>
          </p:nvSpPr>
          <p:spPr>
            <a:xfrm>
              <a:off x="4480654"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Flowchart: Connector 28">
              <a:extLst>
                <a:ext uri="{FF2B5EF4-FFF2-40B4-BE49-F238E27FC236}">
                  <a16:creationId xmlns:a16="http://schemas.microsoft.com/office/drawing/2014/main" id="{C6FB8A32-391D-6749-F4CA-27C510B29BE5}"/>
                </a:ext>
              </a:extLst>
            </p:cNvPr>
            <p:cNvSpPr/>
            <p:nvPr userDrawn="1"/>
          </p:nvSpPr>
          <p:spPr>
            <a:xfrm>
              <a:off x="4833568"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lowchart: Connector 29">
              <a:extLst>
                <a:ext uri="{FF2B5EF4-FFF2-40B4-BE49-F238E27FC236}">
                  <a16:creationId xmlns:a16="http://schemas.microsoft.com/office/drawing/2014/main" id="{48B3EF56-13D7-9CD5-7315-C5BE99F1721A}"/>
                </a:ext>
              </a:extLst>
            </p:cNvPr>
            <p:cNvSpPr/>
            <p:nvPr userDrawn="1"/>
          </p:nvSpPr>
          <p:spPr>
            <a:xfrm>
              <a:off x="5184771" y="-108194"/>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Flowchart: Connector 30">
              <a:extLst>
                <a:ext uri="{FF2B5EF4-FFF2-40B4-BE49-F238E27FC236}">
                  <a16:creationId xmlns:a16="http://schemas.microsoft.com/office/drawing/2014/main" id="{E039423C-7DCC-AD69-5FC0-66CD3611E33B}"/>
                </a:ext>
              </a:extLst>
            </p:cNvPr>
            <p:cNvSpPr/>
            <p:nvPr userDrawn="1"/>
          </p:nvSpPr>
          <p:spPr>
            <a:xfrm>
              <a:off x="5535974" y="-102089"/>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Flowchart: Connector 31">
              <a:extLst>
                <a:ext uri="{FF2B5EF4-FFF2-40B4-BE49-F238E27FC236}">
                  <a16:creationId xmlns:a16="http://schemas.microsoft.com/office/drawing/2014/main" id="{4570DB1A-7A16-6DC8-3F16-092CE9F6C83C}"/>
                </a:ext>
              </a:extLst>
            </p:cNvPr>
            <p:cNvSpPr/>
            <p:nvPr userDrawn="1"/>
          </p:nvSpPr>
          <p:spPr>
            <a:xfrm>
              <a:off x="1639521"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Flowchart: Connector 32">
              <a:extLst>
                <a:ext uri="{FF2B5EF4-FFF2-40B4-BE49-F238E27FC236}">
                  <a16:creationId xmlns:a16="http://schemas.microsoft.com/office/drawing/2014/main" id="{F8570E2A-02E9-4E80-F7C2-E082D1055F41}"/>
                </a:ext>
              </a:extLst>
            </p:cNvPr>
            <p:cNvSpPr/>
            <p:nvPr userDrawn="1"/>
          </p:nvSpPr>
          <p:spPr>
            <a:xfrm>
              <a:off x="1992435"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Flowchart: Connector 33">
              <a:extLst>
                <a:ext uri="{FF2B5EF4-FFF2-40B4-BE49-F238E27FC236}">
                  <a16:creationId xmlns:a16="http://schemas.microsoft.com/office/drawing/2014/main" id="{AA1DEFB2-473C-7957-F056-0203922F9E6B}"/>
                </a:ext>
              </a:extLst>
            </p:cNvPr>
            <p:cNvSpPr/>
            <p:nvPr userDrawn="1"/>
          </p:nvSpPr>
          <p:spPr>
            <a:xfrm>
              <a:off x="2345349"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Flowchart: Connector 34">
              <a:extLst>
                <a:ext uri="{FF2B5EF4-FFF2-40B4-BE49-F238E27FC236}">
                  <a16:creationId xmlns:a16="http://schemas.microsoft.com/office/drawing/2014/main" id="{4844BA43-3E9A-A6F8-8D8B-5B370D41B0B1}"/>
                </a:ext>
              </a:extLst>
            </p:cNvPr>
            <p:cNvSpPr/>
            <p:nvPr userDrawn="1"/>
          </p:nvSpPr>
          <p:spPr>
            <a:xfrm>
              <a:off x="2698263"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Flowchart: Connector 35">
              <a:extLst>
                <a:ext uri="{FF2B5EF4-FFF2-40B4-BE49-F238E27FC236}">
                  <a16:creationId xmlns:a16="http://schemas.microsoft.com/office/drawing/2014/main" id="{24462186-0891-AD43-2510-C32A437FA541}"/>
                </a:ext>
              </a:extLst>
            </p:cNvPr>
            <p:cNvSpPr/>
            <p:nvPr userDrawn="1"/>
          </p:nvSpPr>
          <p:spPr>
            <a:xfrm>
              <a:off x="3049466"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Flowchart: Connector 36">
              <a:extLst>
                <a:ext uri="{FF2B5EF4-FFF2-40B4-BE49-F238E27FC236}">
                  <a16:creationId xmlns:a16="http://schemas.microsoft.com/office/drawing/2014/main" id="{A65F4C4B-4A17-19BE-51A1-1EA9A1A90EBC}"/>
                </a:ext>
              </a:extLst>
            </p:cNvPr>
            <p:cNvSpPr/>
            <p:nvPr userDrawn="1"/>
          </p:nvSpPr>
          <p:spPr>
            <a:xfrm>
              <a:off x="3400669" y="29930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Flowchart: Connector 37">
              <a:extLst>
                <a:ext uri="{FF2B5EF4-FFF2-40B4-BE49-F238E27FC236}">
                  <a16:creationId xmlns:a16="http://schemas.microsoft.com/office/drawing/2014/main" id="{7614A242-9131-0ECE-7AA5-659FBEBE0C67}"/>
                </a:ext>
              </a:extLst>
            </p:cNvPr>
            <p:cNvSpPr/>
            <p:nvPr userDrawn="1"/>
          </p:nvSpPr>
          <p:spPr>
            <a:xfrm>
              <a:off x="3774826"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Flowchart: Connector 38">
              <a:extLst>
                <a:ext uri="{FF2B5EF4-FFF2-40B4-BE49-F238E27FC236}">
                  <a16:creationId xmlns:a16="http://schemas.microsoft.com/office/drawing/2014/main" id="{81F86A35-AFA2-C534-F8BD-5D701D07FA3C}"/>
                </a:ext>
              </a:extLst>
            </p:cNvPr>
            <p:cNvSpPr/>
            <p:nvPr userDrawn="1"/>
          </p:nvSpPr>
          <p:spPr>
            <a:xfrm>
              <a:off x="4127740"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Flowchart: Connector 39">
              <a:extLst>
                <a:ext uri="{FF2B5EF4-FFF2-40B4-BE49-F238E27FC236}">
                  <a16:creationId xmlns:a16="http://schemas.microsoft.com/office/drawing/2014/main" id="{B64D4F97-8F82-6B1D-8800-D578857BD128}"/>
                </a:ext>
              </a:extLst>
            </p:cNvPr>
            <p:cNvSpPr/>
            <p:nvPr userDrawn="1"/>
          </p:nvSpPr>
          <p:spPr>
            <a:xfrm>
              <a:off x="4480654"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Flowchart: Connector 40">
              <a:extLst>
                <a:ext uri="{FF2B5EF4-FFF2-40B4-BE49-F238E27FC236}">
                  <a16:creationId xmlns:a16="http://schemas.microsoft.com/office/drawing/2014/main" id="{D3559682-F61F-F886-3F38-C94AC5157D8B}"/>
                </a:ext>
              </a:extLst>
            </p:cNvPr>
            <p:cNvSpPr/>
            <p:nvPr userDrawn="1"/>
          </p:nvSpPr>
          <p:spPr>
            <a:xfrm>
              <a:off x="4833568"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Flowchart: Connector 41">
              <a:extLst>
                <a:ext uri="{FF2B5EF4-FFF2-40B4-BE49-F238E27FC236}">
                  <a16:creationId xmlns:a16="http://schemas.microsoft.com/office/drawing/2014/main" id="{FD6203B1-B67A-717D-7D97-2B93C966511A}"/>
                </a:ext>
              </a:extLst>
            </p:cNvPr>
            <p:cNvSpPr/>
            <p:nvPr userDrawn="1"/>
          </p:nvSpPr>
          <p:spPr>
            <a:xfrm>
              <a:off x="5184771" y="287095"/>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Flowchart: Connector 42">
              <a:extLst>
                <a:ext uri="{FF2B5EF4-FFF2-40B4-BE49-F238E27FC236}">
                  <a16:creationId xmlns:a16="http://schemas.microsoft.com/office/drawing/2014/main" id="{96E18203-C06F-3B1E-6A4C-E478886C923A}"/>
                </a:ext>
              </a:extLst>
            </p:cNvPr>
            <p:cNvSpPr/>
            <p:nvPr userDrawn="1"/>
          </p:nvSpPr>
          <p:spPr>
            <a:xfrm>
              <a:off x="5535974" y="293200"/>
              <a:ext cx="279399" cy="267189"/>
            </a:xfrm>
            <a:prstGeom prst="flowChartConnector">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Flowchart: Connector 43">
              <a:extLst>
                <a:ext uri="{FF2B5EF4-FFF2-40B4-BE49-F238E27FC236}">
                  <a16:creationId xmlns:a16="http://schemas.microsoft.com/office/drawing/2014/main" id="{857C9DA7-ABC4-29A0-ED01-766CCA81A95E}"/>
                </a:ext>
              </a:extLst>
            </p:cNvPr>
            <p:cNvSpPr/>
            <p:nvPr userDrawn="1"/>
          </p:nvSpPr>
          <p:spPr>
            <a:xfrm>
              <a:off x="1639521"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Flowchart: Connector 44">
              <a:extLst>
                <a:ext uri="{FF2B5EF4-FFF2-40B4-BE49-F238E27FC236}">
                  <a16:creationId xmlns:a16="http://schemas.microsoft.com/office/drawing/2014/main" id="{C8442352-A8D7-1620-0F72-DB373F6A3CC3}"/>
                </a:ext>
              </a:extLst>
            </p:cNvPr>
            <p:cNvSpPr/>
            <p:nvPr userDrawn="1"/>
          </p:nvSpPr>
          <p:spPr>
            <a:xfrm>
              <a:off x="1992435"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Flowchart: Connector 45">
              <a:extLst>
                <a:ext uri="{FF2B5EF4-FFF2-40B4-BE49-F238E27FC236}">
                  <a16:creationId xmlns:a16="http://schemas.microsoft.com/office/drawing/2014/main" id="{30C1CD54-0329-BB2C-5E9D-BF572B1A0867}"/>
                </a:ext>
              </a:extLst>
            </p:cNvPr>
            <p:cNvSpPr/>
            <p:nvPr userDrawn="1"/>
          </p:nvSpPr>
          <p:spPr>
            <a:xfrm>
              <a:off x="2345349"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Flowchart: Connector 46">
              <a:extLst>
                <a:ext uri="{FF2B5EF4-FFF2-40B4-BE49-F238E27FC236}">
                  <a16:creationId xmlns:a16="http://schemas.microsoft.com/office/drawing/2014/main" id="{9E2CA86B-2CD5-BCE2-38DC-3F3CC0D4BD5C}"/>
                </a:ext>
              </a:extLst>
            </p:cNvPr>
            <p:cNvSpPr/>
            <p:nvPr userDrawn="1"/>
          </p:nvSpPr>
          <p:spPr>
            <a:xfrm>
              <a:off x="2698263"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Flowchart: Connector 47">
              <a:extLst>
                <a:ext uri="{FF2B5EF4-FFF2-40B4-BE49-F238E27FC236}">
                  <a16:creationId xmlns:a16="http://schemas.microsoft.com/office/drawing/2014/main" id="{72E0EAD3-6E9B-C5E6-E3C1-13D527484D4F}"/>
                </a:ext>
              </a:extLst>
            </p:cNvPr>
            <p:cNvSpPr/>
            <p:nvPr userDrawn="1"/>
          </p:nvSpPr>
          <p:spPr>
            <a:xfrm>
              <a:off x="3049466"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Flowchart: Connector 48">
              <a:extLst>
                <a:ext uri="{FF2B5EF4-FFF2-40B4-BE49-F238E27FC236}">
                  <a16:creationId xmlns:a16="http://schemas.microsoft.com/office/drawing/2014/main" id="{590CDBE4-0F86-058B-608D-5C5AEE4E7DA0}"/>
                </a:ext>
              </a:extLst>
            </p:cNvPr>
            <p:cNvSpPr/>
            <p:nvPr userDrawn="1"/>
          </p:nvSpPr>
          <p:spPr>
            <a:xfrm>
              <a:off x="3400669" y="69373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Flowchart: Connector 49">
              <a:extLst>
                <a:ext uri="{FF2B5EF4-FFF2-40B4-BE49-F238E27FC236}">
                  <a16:creationId xmlns:a16="http://schemas.microsoft.com/office/drawing/2014/main" id="{9C9F53E7-E01D-749E-1E7B-599764A37594}"/>
                </a:ext>
              </a:extLst>
            </p:cNvPr>
            <p:cNvSpPr/>
            <p:nvPr userDrawn="1"/>
          </p:nvSpPr>
          <p:spPr>
            <a:xfrm>
              <a:off x="3774826"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a:extLst>
                <a:ext uri="{FF2B5EF4-FFF2-40B4-BE49-F238E27FC236}">
                  <a16:creationId xmlns:a16="http://schemas.microsoft.com/office/drawing/2014/main" id="{A46CA20F-985B-7FF0-8397-4F2861E9956D}"/>
                </a:ext>
              </a:extLst>
            </p:cNvPr>
            <p:cNvSpPr/>
            <p:nvPr userDrawn="1"/>
          </p:nvSpPr>
          <p:spPr>
            <a:xfrm>
              <a:off x="4127740"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a:extLst>
                <a:ext uri="{FF2B5EF4-FFF2-40B4-BE49-F238E27FC236}">
                  <a16:creationId xmlns:a16="http://schemas.microsoft.com/office/drawing/2014/main" id="{9B8971A6-D82A-0148-0F1C-18CD6696BECD}"/>
                </a:ext>
              </a:extLst>
            </p:cNvPr>
            <p:cNvSpPr/>
            <p:nvPr userDrawn="1"/>
          </p:nvSpPr>
          <p:spPr>
            <a:xfrm>
              <a:off x="4480654"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a:extLst>
                <a:ext uri="{FF2B5EF4-FFF2-40B4-BE49-F238E27FC236}">
                  <a16:creationId xmlns:a16="http://schemas.microsoft.com/office/drawing/2014/main" id="{6D8C8EA4-D669-6FFF-DE6C-95FCB33296E2}"/>
                </a:ext>
              </a:extLst>
            </p:cNvPr>
            <p:cNvSpPr/>
            <p:nvPr userDrawn="1"/>
          </p:nvSpPr>
          <p:spPr>
            <a:xfrm>
              <a:off x="4833568"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a:extLst>
                <a:ext uri="{FF2B5EF4-FFF2-40B4-BE49-F238E27FC236}">
                  <a16:creationId xmlns:a16="http://schemas.microsoft.com/office/drawing/2014/main" id="{ED4D3BD4-6736-154F-4DB0-5FF5063B4BE5}"/>
                </a:ext>
              </a:extLst>
            </p:cNvPr>
            <p:cNvSpPr/>
            <p:nvPr userDrawn="1"/>
          </p:nvSpPr>
          <p:spPr>
            <a:xfrm>
              <a:off x="5184771" y="681526"/>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a:extLst>
                <a:ext uri="{FF2B5EF4-FFF2-40B4-BE49-F238E27FC236}">
                  <a16:creationId xmlns:a16="http://schemas.microsoft.com/office/drawing/2014/main" id="{35821254-AD47-6251-4AE9-36BF63215D0F}"/>
                </a:ext>
              </a:extLst>
            </p:cNvPr>
            <p:cNvSpPr/>
            <p:nvPr userDrawn="1"/>
          </p:nvSpPr>
          <p:spPr>
            <a:xfrm>
              <a:off x="5535974" y="687631"/>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a:extLst>
                <a:ext uri="{FF2B5EF4-FFF2-40B4-BE49-F238E27FC236}">
                  <a16:creationId xmlns:a16="http://schemas.microsoft.com/office/drawing/2014/main" id="{10A612EA-D1F4-5F32-E1C0-20580722842E}"/>
                </a:ext>
              </a:extLst>
            </p:cNvPr>
            <p:cNvSpPr/>
            <p:nvPr userDrawn="1"/>
          </p:nvSpPr>
          <p:spPr>
            <a:xfrm>
              <a:off x="1639521"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a:extLst>
                <a:ext uri="{FF2B5EF4-FFF2-40B4-BE49-F238E27FC236}">
                  <a16:creationId xmlns:a16="http://schemas.microsoft.com/office/drawing/2014/main" id="{5800AACD-211B-E1AF-D82E-30F1CAFA8B2C}"/>
                </a:ext>
              </a:extLst>
            </p:cNvPr>
            <p:cNvSpPr/>
            <p:nvPr userDrawn="1"/>
          </p:nvSpPr>
          <p:spPr>
            <a:xfrm>
              <a:off x="1992435"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a:extLst>
                <a:ext uri="{FF2B5EF4-FFF2-40B4-BE49-F238E27FC236}">
                  <a16:creationId xmlns:a16="http://schemas.microsoft.com/office/drawing/2014/main" id="{1C8A0EAD-9DD1-E16E-009A-8B300857562C}"/>
                </a:ext>
              </a:extLst>
            </p:cNvPr>
            <p:cNvSpPr/>
            <p:nvPr userDrawn="1"/>
          </p:nvSpPr>
          <p:spPr>
            <a:xfrm>
              <a:off x="2345349"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a:extLst>
                <a:ext uri="{FF2B5EF4-FFF2-40B4-BE49-F238E27FC236}">
                  <a16:creationId xmlns:a16="http://schemas.microsoft.com/office/drawing/2014/main" id="{80B5E8AD-47AF-A433-831F-952077F3F4E3}"/>
                </a:ext>
              </a:extLst>
            </p:cNvPr>
            <p:cNvSpPr/>
            <p:nvPr userDrawn="1"/>
          </p:nvSpPr>
          <p:spPr>
            <a:xfrm>
              <a:off x="2698263"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a:extLst>
                <a:ext uri="{FF2B5EF4-FFF2-40B4-BE49-F238E27FC236}">
                  <a16:creationId xmlns:a16="http://schemas.microsoft.com/office/drawing/2014/main" id="{6296C04E-2F3E-9D41-0724-DAF7B484039C}"/>
                </a:ext>
              </a:extLst>
            </p:cNvPr>
            <p:cNvSpPr/>
            <p:nvPr userDrawn="1"/>
          </p:nvSpPr>
          <p:spPr>
            <a:xfrm>
              <a:off x="3049466"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a:extLst>
                <a:ext uri="{FF2B5EF4-FFF2-40B4-BE49-F238E27FC236}">
                  <a16:creationId xmlns:a16="http://schemas.microsoft.com/office/drawing/2014/main" id="{2B11A3D6-6737-52EA-8D10-717141820826}"/>
                </a:ext>
              </a:extLst>
            </p:cNvPr>
            <p:cNvSpPr/>
            <p:nvPr userDrawn="1"/>
          </p:nvSpPr>
          <p:spPr>
            <a:xfrm>
              <a:off x="3400669" y="110141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a:extLst>
                <a:ext uri="{FF2B5EF4-FFF2-40B4-BE49-F238E27FC236}">
                  <a16:creationId xmlns:a16="http://schemas.microsoft.com/office/drawing/2014/main" id="{88BF0FB8-BBC2-54AA-3CD6-5D6914202294}"/>
                </a:ext>
              </a:extLst>
            </p:cNvPr>
            <p:cNvSpPr/>
            <p:nvPr userDrawn="1"/>
          </p:nvSpPr>
          <p:spPr>
            <a:xfrm>
              <a:off x="3774826"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a:extLst>
                <a:ext uri="{FF2B5EF4-FFF2-40B4-BE49-F238E27FC236}">
                  <a16:creationId xmlns:a16="http://schemas.microsoft.com/office/drawing/2014/main" id="{001748C4-985A-2D8F-411A-368B0C71CA29}"/>
                </a:ext>
              </a:extLst>
            </p:cNvPr>
            <p:cNvSpPr/>
            <p:nvPr userDrawn="1"/>
          </p:nvSpPr>
          <p:spPr>
            <a:xfrm>
              <a:off x="4127740"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a:extLst>
                <a:ext uri="{FF2B5EF4-FFF2-40B4-BE49-F238E27FC236}">
                  <a16:creationId xmlns:a16="http://schemas.microsoft.com/office/drawing/2014/main" id="{4F023BBD-8119-413B-93B0-F5F6281A6680}"/>
                </a:ext>
              </a:extLst>
            </p:cNvPr>
            <p:cNvSpPr/>
            <p:nvPr userDrawn="1"/>
          </p:nvSpPr>
          <p:spPr>
            <a:xfrm>
              <a:off x="4480654"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a:extLst>
                <a:ext uri="{FF2B5EF4-FFF2-40B4-BE49-F238E27FC236}">
                  <a16:creationId xmlns:a16="http://schemas.microsoft.com/office/drawing/2014/main" id="{ED8A7F61-D157-E97C-38CF-FE65AD410644}"/>
                </a:ext>
              </a:extLst>
            </p:cNvPr>
            <p:cNvSpPr/>
            <p:nvPr userDrawn="1"/>
          </p:nvSpPr>
          <p:spPr>
            <a:xfrm>
              <a:off x="4833568"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a:extLst>
                <a:ext uri="{FF2B5EF4-FFF2-40B4-BE49-F238E27FC236}">
                  <a16:creationId xmlns:a16="http://schemas.microsoft.com/office/drawing/2014/main" id="{171CD03E-AEC8-38DE-1350-C3F825989E06}"/>
                </a:ext>
              </a:extLst>
            </p:cNvPr>
            <p:cNvSpPr/>
            <p:nvPr userDrawn="1"/>
          </p:nvSpPr>
          <p:spPr>
            <a:xfrm>
              <a:off x="5184771" y="1089209"/>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a:extLst>
                <a:ext uri="{FF2B5EF4-FFF2-40B4-BE49-F238E27FC236}">
                  <a16:creationId xmlns:a16="http://schemas.microsoft.com/office/drawing/2014/main" id="{C5848724-70BE-1BBB-8BBD-77B7F2E4F366}"/>
                </a:ext>
              </a:extLst>
            </p:cNvPr>
            <p:cNvSpPr/>
            <p:nvPr userDrawn="1"/>
          </p:nvSpPr>
          <p:spPr>
            <a:xfrm>
              <a:off x="5535974" y="1095314"/>
              <a:ext cx="279399" cy="267189"/>
            </a:xfrm>
            <a:prstGeom prst="flowChartConnector">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a:extLst>
                <a:ext uri="{FF2B5EF4-FFF2-40B4-BE49-F238E27FC236}">
                  <a16:creationId xmlns:a16="http://schemas.microsoft.com/office/drawing/2014/main" id="{D453A800-698F-6C69-C6EF-1E365CAB10BD}"/>
                </a:ext>
              </a:extLst>
            </p:cNvPr>
            <p:cNvSpPr/>
            <p:nvPr userDrawn="1"/>
          </p:nvSpPr>
          <p:spPr>
            <a:xfrm>
              <a:off x="1639521"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a:extLst>
                <a:ext uri="{FF2B5EF4-FFF2-40B4-BE49-F238E27FC236}">
                  <a16:creationId xmlns:a16="http://schemas.microsoft.com/office/drawing/2014/main" id="{AC8BD49E-7893-4819-1D0E-2D281183D666}"/>
                </a:ext>
              </a:extLst>
            </p:cNvPr>
            <p:cNvSpPr/>
            <p:nvPr userDrawn="1"/>
          </p:nvSpPr>
          <p:spPr>
            <a:xfrm>
              <a:off x="1992435"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a:extLst>
                <a:ext uri="{FF2B5EF4-FFF2-40B4-BE49-F238E27FC236}">
                  <a16:creationId xmlns:a16="http://schemas.microsoft.com/office/drawing/2014/main" id="{CE82FA11-9B89-6615-1861-6271F18AD38E}"/>
                </a:ext>
              </a:extLst>
            </p:cNvPr>
            <p:cNvSpPr/>
            <p:nvPr userDrawn="1"/>
          </p:nvSpPr>
          <p:spPr>
            <a:xfrm>
              <a:off x="2345349"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a:extLst>
                <a:ext uri="{FF2B5EF4-FFF2-40B4-BE49-F238E27FC236}">
                  <a16:creationId xmlns:a16="http://schemas.microsoft.com/office/drawing/2014/main" id="{E488F68B-10B4-69D8-2EFA-CC9DEC17E6E3}"/>
                </a:ext>
              </a:extLst>
            </p:cNvPr>
            <p:cNvSpPr/>
            <p:nvPr userDrawn="1"/>
          </p:nvSpPr>
          <p:spPr>
            <a:xfrm>
              <a:off x="2698263"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a:extLst>
                <a:ext uri="{FF2B5EF4-FFF2-40B4-BE49-F238E27FC236}">
                  <a16:creationId xmlns:a16="http://schemas.microsoft.com/office/drawing/2014/main" id="{0B91AA45-D912-5E8C-0AB4-3FDCACADBAF5}"/>
                </a:ext>
              </a:extLst>
            </p:cNvPr>
            <p:cNvSpPr/>
            <p:nvPr userDrawn="1"/>
          </p:nvSpPr>
          <p:spPr>
            <a:xfrm>
              <a:off x="3049466"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a:extLst>
                <a:ext uri="{FF2B5EF4-FFF2-40B4-BE49-F238E27FC236}">
                  <a16:creationId xmlns:a16="http://schemas.microsoft.com/office/drawing/2014/main" id="{4DE9C0E7-27D8-2314-E319-1E537B6A4F0F}"/>
                </a:ext>
              </a:extLst>
            </p:cNvPr>
            <p:cNvSpPr/>
            <p:nvPr userDrawn="1"/>
          </p:nvSpPr>
          <p:spPr>
            <a:xfrm>
              <a:off x="3400669" y="149670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a:extLst>
                <a:ext uri="{FF2B5EF4-FFF2-40B4-BE49-F238E27FC236}">
                  <a16:creationId xmlns:a16="http://schemas.microsoft.com/office/drawing/2014/main" id="{42496C01-5696-BF30-90D5-8AB54B9F848B}"/>
                </a:ext>
              </a:extLst>
            </p:cNvPr>
            <p:cNvSpPr/>
            <p:nvPr userDrawn="1"/>
          </p:nvSpPr>
          <p:spPr>
            <a:xfrm>
              <a:off x="3774826"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a:extLst>
                <a:ext uri="{FF2B5EF4-FFF2-40B4-BE49-F238E27FC236}">
                  <a16:creationId xmlns:a16="http://schemas.microsoft.com/office/drawing/2014/main" id="{8CCCE8E4-DE5D-54A8-F9A0-169DBC23CA8D}"/>
                </a:ext>
              </a:extLst>
            </p:cNvPr>
            <p:cNvSpPr/>
            <p:nvPr userDrawn="1"/>
          </p:nvSpPr>
          <p:spPr>
            <a:xfrm>
              <a:off x="4127740"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a:extLst>
                <a:ext uri="{FF2B5EF4-FFF2-40B4-BE49-F238E27FC236}">
                  <a16:creationId xmlns:a16="http://schemas.microsoft.com/office/drawing/2014/main" id="{74DF8BD8-2534-3713-2CC8-D20E5E214B20}"/>
                </a:ext>
              </a:extLst>
            </p:cNvPr>
            <p:cNvSpPr/>
            <p:nvPr userDrawn="1"/>
          </p:nvSpPr>
          <p:spPr>
            <a:xfrm>
              <a:off x="4480654"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a:extLst>
                <a:ext uri="{FF2B5EF4-FFF2-40B4-BE49-F238E27FC236}">
                  <a16:creationId xmlns:a16="http://schemas.microsoft.com/office/drawing/2014/main" id="{772F8728-9C60-0D8C-12C2-126A3C6E9707}"/>
                </a:ext>
              </a:extLst>
            </p:cNvPr>
            <p:cNvSpPr/>
            <p:nvPr userDrawn="1"/>
          </p:nvSpPr>
          <p:spPr>
            <a:xfrm>
              <a:off x="4833568"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a:extLst>
                <a:ext uri="{FF2B5EF4-FFF2-40B4-BE49-F238E27FC236}">
                  <a16:creationId xmlns:a16="http://schemas.microsoft.com/office/drawing/2014/main" id="{5C54F706-DF2C-64AB-318E-65CFD2188C9F}"/>
                </a:ext>
              </a:extLst>
            </p:cNvPr>
            <p:cNvSpPr/>
            <p:nvPr userDrawn="1"/>
          </p:nvSpPr>
          <p:spPr>
            <a:xfrm>
              <a:off x="5184771" y="1484498"/>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a:extLst>
                <a:ext uri="{FF2B5EF4-FFF2-40B4-BE49-F238E27FC236}">
                  <a16:creationId xmlns:a16="http://schemas.microsoft.com/office/drawing/2014/main" id="{C54EF6C4-D801-A9FD-2484-015F4643F4FD}"/>
                </a:ext>
              </a:extLst>
            </p:cNvPr>
            <p:cNvSpPr/>
            <p:nvPr userDrawn="1"/>
          </p:nvSpPr>
          <p:spPr>
            <a:xfrm>
              <a:off x="5535974" y="1490603"/>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a:extLst>
                <a:ext uri="{FF2B5EF4-FFF2-40B4-BE49-F238E27FC236}">
                  <a16:creationId xmlns:a16="http://schemas.microsoft.com/office/drawing/2014/main" id="{6CEBF072-5A50-A9C7-BA82-246A66520EC7}"/>
                </a:ext>
              </a:extLst>
            </p:cNvPr>
            <p:cNvSpPr/>
            <p:nvPr userDrawn="1"/>
          </p:nvSpPr>
          <p:spPr>
            <a:xfrm>
              <a:off x="1639521"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a:extLst>
                <a:ext uri="{FF2B5EF4-FFF2-40B4-BE49-F238E27FC236}">
                  <a16:creationId xmlns:a16="http://schemas.microsoft.com/office/drawing/2014/main" id="{A42444F7-217B-7A84-5E94-F0D21C6EA75A}"/>
                </a:ext>
              </a:extLst>
            </p:cNvPr>
            <p:cNvSpPr/>
            <p:nvPr userDrawn="1"/>
          </p:nvSpPr>
          <p:spPr>
            <a:xfrm>
              <a:off x="1992435"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a:extLst>
                <a:ext uri="{FF2B5EF4-FFF2-40B4-BE49-F238E27FC236}">
                  <a16:creationId xmlns:a16="http://schemas.microsoft.com/office/drawing/2014/main" id="{6B96487C-66EC-7C8F-826B-EB9E4D98658A}"/>
                </a:ext>
              </a:extLst>
            </p:cNvPr>
            <p:cNvSpPr/>
            <p:nvPr userDrawn="1"/>
          </p:nvSpPr>
          <p:spPr>
            <a:xfrm>
              <a:off x="2345349"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a:extLst>
                <a:ext uri="{FF2B5EF4-FFF2-40B4-BE49-F238E27FC236}">
                  <a16:creationId xmlns:a16="http://schemas.microsoft.com/office/drawing/2014/main" id="{BA019739-1DB3-188D-413D-15D939C5271A}"/>
                </a:ext>
              </a:extLst>
            </p:cNvPr>
            <p:cNvSpPr/>
            <p:nvPr userDrawn="1"/>
          </p:nvSpPr>
          <p:spPr>
            <a:xfrm>
              <a:off x="2698263"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a:extLst>
                <a:ext uri="{FF2B5EF4-FFF2-40B4-BE49-F238E27FC236}">
                  <a16:creationId xmlns:a16="http://schemas.microsoft.com/office/drawing/2014/main" id="{650453AA-4385-5993-60CE-73A50A8E0127}"/>
                </a:ext>
              </a:extLst>
            </p:cNvPr>
            <p:cNvSpPr/>
            <p:nvPr userDrawn="1"/>
          </p:nvSpPr>
          <p:spPr>
            <a:xfrm>
              <a:off x="3049466"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a:extLst>
                <a:ext uri="{FF2B5EF4-FFF2-40B4-BE49-F238E27FC236}">
                  <a16:creationId xmlns:a16="http://schemas.microsoft.com/office/drawing/2014/main" id="{93A8E79C-60C5-5CEA-1CCE-85894E677427}"/>
                </a:ext>
              </a:extLst>
            </p:cNvPr>
            <p:cNvSpPr/>
            <p:nvPr userDrawn="1"/>
          </p:nvSpPr>
          <p:spPr>
            <a:xfrm>
              <a:off x="3400669" y="189113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a:extLst>
                <a:ext uri="{FF2B5EF4-FFF2-40B4-BE49-F238E27FC236}">
                  <a16:creationId xmlns:a16="http://schemas.microsoft.com/office/drawing/2014/main" id="{F7A99F74-EA0D-8F9E-AEFE-9321E0F97717}"/>
                </a:ext>
              </a:extLst>
            </p:cNvPr>
            <p:cNvSpPr/>
            <p:nvPr userDrawn="1"/>
          </p:nvSpPr>
          <p:spPr>
            <a:xfrm>
              <a:off x="3774826"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a:extLst>
                <a:ext uri="{FF2B5EF4-FFF2-40B4-BE49-F238E27FC236}">
                  <a16:creationId xmlns:a16="http://schemas.microsoft.com/office/drawing/2014/main" id="{40FB9067-8F46-5D66-5AD9-FD56D8AB97F1}"/>
                </a:ext>
              </a:extLst>
            </p:cNvPr>
            <p:cNvSpPr/>
            <p:nvPr userDrawn="1"/>
          </p:nvSpPr>
          <p:spPr>
            <a:xfrm>
              <a:off x="4127740"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a:extLst>
                <a:ext uri="{FF2B5EF4-FFF2-40B4-BE49-F238E27FC236}">
                  <a16:creationId xmlns:a16="http://schemas.microsoft.com/office/drawing/2014/main" id="{17BE8888-23CE-3849-D61E-9F95D656A1CE}"/>
                </a:ext>
              </a:extLst>
            </p:cNvPr>
            <p:cNvSpPr/>
            <p:nvPr userDrawn="1"/>
          </p:nvSpPr>
          <p:spPr>
            <a:xfrm>
              <a:off x="4480654"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a:extLst>
                <a:ext uri="{FF2B5EF4-FFF2-40B4-BE49-F238E27FC236}">
                  <a16:creationId xmlns:a16="http://schemas.microsoft.com/office/drawing/2014/main" id="{2D975D8E-3C4D-8D92-81E0-95441997CA36}"/>
                </a:ext>
              </a:extLst>
            </p:cNvPr>
            <p:cNvSpPr/>
            <p:nvPr userDrawn="1"/>
          </p:nvSpPr>
          <p:spPr>
            <a:xfrm>
              <a:off x="4833568"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a:extLst>
                <a:ext uri="{FF2B5EF4-FFF2-40B4-BE49-F238E27FC236}">
                  <a16:creationId xmlns:a16="http://schemas.microsoft.com/office/drawing/2014/main" id="{9F02DBA8-EF90-2BC6-A88D-600B3CCE6336}"/>
                </a:ext>
              </a:extLst>
            </p:cNvPr>
            <p:cNvSpPr/>
            <p:nvPr userDrawn="1"/>
          </p:nvSpPr>
          <p:spPr>
            <a:xfrm>
              <a:off x="5184771" y="1878929"/>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a:extLst>
                <a:ext uri="{FF2B5EF4-FFF2-40B4-BE49-F238E27FC236}">
                  <a16:creationId xmlns:a16="http://schemas.microsoft.com/office/drawing/2014/main" id="{85DDC703-76B3-2E67-F2AB-C7396834C6BC}"/>
                </a:ext>
              </a:extLst>
            </p:cNvPr>
            <p:cNvSpPr/>
            <p:nvPr userDrawn="1"/>
          </p:nvSpPr>
          <p:spPr>
            <a:xfrm>
              <a:off x="5535974" y="1885034"/>
              <a:ext cx="279399" cy="267189"/>
            </a:xfrm>
            <a:prstGeom prst="flowChartConnector">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 name="Content Placeholder 3">
            <a:extLst>
              <a:ext uri="{FF2B5EF4-FFF2-40B4-BE49-F238E27FC236}">
                <a16:creationId xmlns:a16="http://schemas.microsoft.com/office/drawing/2014/main" id="{A1A6A215-D95E-47C0-B50F-1F460FDA7741}"/>
              </a:ext>
            </a:extLst>
          </p:cNvPr>
          <p:cNvSpPr>
            <a:spLocks noGrp="1"/>
          </p:cNvSpPr>
          <p:nvPr>
            <p:ph sz="half" idx="2"/>
          </p:nvPr>
        </p:nvSpPr>
        <p:spPr>
          <a:xfrm>
            <a:off x="661989" y="1511300"/>
            <a:ext cx="1992311" cy="4322763"/>
          </a:xfrm>
        </p:spPr>
        <p:txBody>
          <a:bodyPr/>
          <a:lstStyle>
            <a:lvl1pPr marL="0" indent="0">
              <a:buNone/>
              <a:defRPr/>
            </a:lvl1pPr>
          </a:lstStyle>
          <a:p>
            <a:pPr lvl="0"/>
            <a:endParaRPr lang="en-CA"/>
          </a:p>
        </p:txBody>
      </p:sp>
      <p:sp>
        <p:nvSpPr>
          <p:cNvPr id="10" name="Content Placeholder 3">
            <a:extLst>
              <a:ext uri="{FF2B5EF4-FFF2-40B4-BE49-F238E27FC236}">
                <a16:creationId xmlns:a16="http://schemas.microsoft.com/office/drawing/2014/main" id="{3D01BFC6-435C-4248-BE0F-A2A92C3CA821}"/>
              </a:ext>
            </a:extLst>
          </p:cNvPr>
          <p:cNvSpPr>
            <a:spLocks noGrp="1"/>
          </p:cNvSpPr>
          <p:nvPr>
            <p:ph sz="half" idx="10"/>
          </p:nvPr>
        </p:nvSpPr>
        <p:spPr>
          <a:xfrm>
            <a:off x="2859089" y="1511300"/>
            <a:ext cx="1992311" cy="4322763"/>
          </a:xfrm>
        </p:spPr>
        <p:txBody>
          <a:bodyPr/>
          <a:lstStyle>
            <a:lvl1pPr marL="0" indent="0">
              <a:buNone/>
              <a:defRPr/>
            </a:lvl1pPr>
          </a:lstStyle>
          <a:p>
            <a:pPr lvl="0"/>
            <a:endParaRPr lang="en-CA"/>
          </a:p>
        </p:txBody>
      </p:sp>
      <p:sp>
        <p:nvSpPr>
          <p:cNvPr id="11" name="Content Placeholder 3">
            <a:extLst>
              <a:ext uri="{FF2B5EF4-FFF2-40B4-BE49-F238E27FC236}">
                <a16:creationId xmlns:a16="http://schemas.microsoft.com/office/drawing/2014/main" id="{18799F96-1C6B-C747-C0F1-344C08435940}"/>
              </a:ext>
            </a:extLst>
          </p:cNvPr>
          <p:cNvSpPr>
            <a:spLocks noGrp="1"/>
          </p:cNvSpPr>
          <p:nvPr>
            <p:ph sz="half" idx="11"/>
          </p:nvPr>
        </p:nvSpPr>
        <p:spPr>
          <a:xfrm>
            <a:off x="5056189" y="1511300"/>
            <a:ext cx="1992311" cy="4322763"/>
          </a:xfrm>
        </p:spPr>
        <p:txBody>
          <a:bodyPr/>
          <a:lstStyle>
            <a:lvl1pPr marL="0" indent="0">
              <a:buNone/>
              <a:defRPr/>
            </a:lvl1pPr>
          </a:lstStyle>
          <a:p>
            <a:pPr lvl="0"/>
            <a:endParaRPr lang="en-CA"/>
          </a:p>
        </p:txBody>
      </p:sp>
      <p:sp>
        <p:nvSpPr>
          <p:cNvPr id="12" name="Content Placeholder 3">
            <a:extLst>
              <a:ext uri="{FF2B5EF4-FFF2-40B4-BE49-F238E27FC236}">
                <a16:creationId xmlns:a16="http://schemas.microsoft.com/office/drawing/2014/main" id="{748F9A23-6B7A-992F-5B40-3B8D074A78EB}"/>
              </a:ext>
            </a:extLst>
          </p:cNvPr>
          <p:cNvSpPr>
            <a:spLocks noGrp="1"/>
          </p:cNvSpPr>
          <p:nvPr>
            <p:ph sz="half" idx="12"/>
          </p:nvPr>
        </p:nvSpPr>
        <p:spPr>
          <a:xfrm>
            <a:off x="7253289" y="1511300"/>
            <a:ext cx="1992311" cy="4322763"/>
          </a:xfrm>
        </p:spPr>
        <p:txBody>
          <a:bodyPr/>
          <a:lstStyle>
            <a:lvl1pPr marL="0" indent="0">
              <a:buNone/>
              <a:defRPr/>
            </a:lvl1pPr>
          </a:lstStyle>
          <a:p>
            <a:pPr lvl="0"/>
            <a:endParaRPr lang="en-CA"/>
          </a:p>
        </p:txBody>
      </p:sp>
      <p:sp>
        <p:nvSpPr>
          <p:cNvPr id="13" name="Content Placeholder 3">
            <a:extLst>
              <a:ext uri="{FF2B5EF4-FFF2-40B4-BE49-F238E27FC236}">
                <a16:creationId xmlns:a16="http://schemas.microsoft.com/office/drawing/2014/main" id="{7798DA7F-7872-40C4-0DC7-1E2A48486DB7}"/>
              </a:ext>
            </a:extLst>
          </p:cNvPr>
          <p:cNvSpPr>
            <a:spLocks noGrp="1"/>
          </p:cNvSpPr>
          <p:nvPr>
            <p:ph sz="half" idx="13"/>
          </p:nvPr>
        </p:nvSpPr>
        <p:spPr>
          <a:xfrm>
            <a:off x="9450389" y="1511300"/>
            <a:ext cx="1992311" cy="4322763"/>
          </a:xfrm>
        </p:spPr>
        <p:txBody>
          <a:bodyPr/>
          <a:lstStyle>
            <a:lvl1pPr marL="0" indent="0">
              <a:buNone/>
              <a:defRPr/>
            </a:lvl1pPr>
          </a:lstStyle>
          <a:p>
            <a:pPr lvl="0"/>
            <a:endParaRPr lang="en-CA"/>
          </a:p>
        </p:txBody>
      </p:sp>
      <p:sp>
        <p:nvSpPr>
          <p:cNvPr id="14" name="Title 1">
            <a:extLst>
              <a:ext uri="{FF2B5EF4-FFF2-40B4-BE49-F238E27FC236}">
                <a16:creationId xmlns:a16="http://schemas.microsoft.com/office/drawing/2014/main" id="{64811B1D-D423-B22E-AAB8-2F4395A29B23}"/>
              </a:ext>
            </a:extLst>
          </p:cNvPr>
          <p:cNvSpPr txBox="1">
            <a:spLocks/>
          </p:cNvSpPr>
          <p:nvPr userDrawn="1"/>
        </p:nvSpPr>
        <p:spPr>
          <a:xfrm>
            <a:off x="778613" y="5534420"/>
            <a:ext cx="1759061" cy="599283"/>
          </a:xfrm>
          <a:prstGeom prst="rect">
            <a:avLst/>
          </a:prstGeom>
          <a:solidFill>
            <a:srgbClr val="D200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tx1"/>
                </a:solidFill>
                <a:latin typeface="Avenir Next LT Pro Demi" panose="020B0604020202020204" pitchFamily="34" charset="0"/>
                <a:ea typeface="+mj-ea"/>
                <a:cs typeface="+mj-cs"/>
              </a:defRPr>
            </a:lvl1pPr>
          </a:lstStyle>
          <a:p>
            <a:r>
              <a:rPr lang="en-US" sz="1100" b="1">
                <a:solidFill>
                  <a:schemeClr val="bg1"/>
                </a:solidFill>
              </a:rPr>
              <a:t>Click to edit</a:t>
            </a:r>
            <a:endParaRPr lang="en-CA" sz="1100" b="1">
              <a:solidFill>
                <a:schemeClr val="bg1"/>
              </a:solidFill>
            </a:endParaRPr>
          </a:p>
        </p:txBody>
      </p:sp>
      <p:sp>
        <p:nvSpPr>
          <p:cNvPr id="15" name="Title 1">
            <a:extLst>
              <a:ext uri="{FF2B5EF4-FFF2-40B4-BE49-F238E27FC236}">
                <a16:creationId xmlns:a16="http://schemas.microsoft.com/office/drawing/2014/main" id="{BC8E2FA3-1111-45E4-567C-ED28DC4573BA}"/>
              </a:ext>
            </a:extLst>
          </p:cNvPr>
          <p:cNvSpPr txBox="1">
            <a:spLocks/>
          </p:cNvSpPr>
          <p:nvPr userDrawn="1"/>
        </p:nvSpPr>
        <p:spPr>
          <a:xfrm>
            <a:off x="2975713" y="5534420"/>
            <a:ext cx="1759061" cy="599283"/>
          </a:xfrm>
          <a:prstGeom prst="rect">
            <a:avLst/>
          </a:prstGeom>
          <a:solidFill>
            <a:srgbClr val="D200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tx1"/>
                </a:solidFill>
                <a:latin typeface="Avenir Next LT Pro Demi" panose="020B0604020202020204" pitchFamily="34" charset="0"/>
                <a:ea typeface="+mj-ea"/>
                <a:cs typeface="+mj-cs"/>
              </a:defRPr>
            </a:lvl1pPr>
          </a:lstStyle>
          <a:p>
            <a:r>
              <a:rPr lang="en-US" sz="1100" b="1">
                <a:solidFill>
                  <a:schemeClr val="bg1"/>
                </a:solidFill>
              </a:rPr>
              <a:t>Click to edit</a:t>
            </a:r>
            <a:endParaRPr lang="en-CA" sz="1100" b="1">
              <a:solidFill>
                <a:schemeClr val="bg1"/>
              </a:solidFill>
            </a:endParaRPr>
          </a:p>
        </p:txBody>
      </p:sp>
      <p:sp>
        <p:nvSpPr>
          <p:cNvPr id="16" name="Title 1">
            <a:extLst>
              <a:ext uri="{FF2B5EF4-FFF2-40B4-BE49-F238E27FC236}">
                <a16:creationId xmlns:a16="http://schemas.microsoft.com/office/drawing/2014/main" id="{0F88E126-63B7-A342-F457-528636659851}"/>
              </a:ext>
            </a:extLst>
          </p:cNvPr>
          <p:cNvSpPr txBox="1">
            <a:spLocks/>
          </p:cNvSpPr>
          <p:nvPr userDrawn="1"/>
        </p:nvSpPr>
        <p:spPr>
          <a:xfrm>
            <a:off x="5172813" y="5512195"/>
            <a:ext cx="1759061" cy="599283"/>
          </a:xfrm>
          <a:prstGeom prst="rect">
            <a:avLst/>
          </a:prstGeom>
          <a:solidFill>
            <a:srgbClr val="D200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tx1"/>
                </a:solidFill>
                <a:latin typeface="Avenir Next LT Pro Demi" panose="020B0604020202020204" pitchFamily="34" charset="0"/>
                <a:ea typeface="+mj-ea"/>
                <a:cs typeface="+mj-cs"/>
              </a:defRPr>
            </a:lvl1pPr>
          </a:lstStyle>
          <a:p>
            <a:r>
              <a:rPr lang="en-US" sz="1100" b="1">
                <a:solidFill>
                  <a:schemeClr val="bg1"/>
                </a:solidFill>
              </a:rPr>
              <a:t>Click to edit</a:t>
            </a:r>
            <a:endParaRPr lang="en-CA" sz="1100" b="1">
              <a:solidFill>
                <a:schemeClr val="bg1"/>
              </a:solidFill>
            </a:endParaRPr>
          </a:p>
        </p:txBody>
      </p:sp>
      <p:sp>
        <p:nvSpPr>
          <p:cNvPr id="17" name="Title 1">
            <a:extLst>
              <a:ext uri="{FF2B5EF4-FFF2-40B4-BE49-F238E27FC236}">
                <a16:creationId xmlns:a16="http://schemas.microsoft.com/office/drawing/2014/main" id="{5EEFDA1A-7BE5-CFFD-1C7E-79B34AB26EA4}"/>
              </a:ext>
            </a:extLst>
          </p:cNvPr>
          <p:cNvSpPr txBox="1">
            <a:spLocks/>
          </p:cNvSpPr>
          <p:nvPr userDrawn="1"/>
        </p:nvSpPr>
        <p:spPr>
          <a:xfrm>
            <a:off x="7369913" y="5512195"/>
            <a:ext cx="1759061" cy="599283"/>
          </a:xfrm>
          <a:prstGeom prst="rect">
            <a:avLst/>
          </a:prstGeom>
          <a:solidFill>
            <a:srgbClr val="D200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tx1"/>
                </a:solidFill>
                <a:latin typeface="Avenir Next LT Pro Demi" panose="020B0604020202020204" pitchFamily="34" charset="0"/>
                <a:ea typeface="+mj-ea"/>
                <a:cs typeface="+mj-cs"/>
              </a:defRPr>
            </a:lvl1pPr>
          </a:lstStyle>
          <a:p>
            <a:r>
              <a:rPr lang="en-US" sz="1100" b="1">
                <a:solidFill>
                  <a:schemeClr val="bg1"/>
                </a:solidFill>
              </a:rPr>
              <a:t>Click to edit</a:t>
            </a:r>
            <a:endParaRPr lang="en-CA" sz="1100" b="1">
              <a:solidFill>
                <a:schemeClr val="bg1"/>
              </a:solidFill>
            </a:endParaRPr>
          </a:p>
        </p:txBody>
      </p:sp>
      <p:sp>
        <p:nvSpPr>
          <p:cNvPr id="18" name="Title 1">
            <a:extLst>
              <a:ext uri="{FF2B5EF4-FFF2-40B4-BE49-F238E27FC236}">
                <a16:creationId xmlns:a16="http://schemas.microsoft.com/office/drawing/2014/main" id="{E2387473-DFC2-B5BC-463B-89D5C492A251}"/>
              </a:ext>
            </a:extLst>
          </p:cNvPr>
          <p:cNvSpPr txBox="1">
            <a:spLocks/>
          </p:cNvSpPr>
          <p:nvPr userDrawn="1"/>
        </p:nvSpPr>
        <p:spPr>
          <a:xfrm>
            <a:off x="9567013" y="5512194"/>
            <a:ext cx="1759061" cy="599283"/>
          </a:xfrm>
          <a:prstGeom prst="rect">
            <a:avLst/>
          </a:prstGeom>
          <a:solidFill>
            <a:srgbClr val="D200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tx1"/>
                </a:solidFill>
                <a:latin typeface="Avenir Next LT Pro Demi" panose="020B0604020202020204" pitchFamily="34" charset="0"/>
                <a:ea typeface="+mj-ea"/>
                <a:cs typeface="+mj-cs"/>
              </a:defRPr>
            </a:lvl1pPr>
          </a:lstStyle>
          <a:p>
            <a:r>
              <a:rPr lang="en-US" sz="1100" b="1">
                <a:solidFill>
                  <a:schemeClr val="bg1"/>
                </a:solidFill>
              </a:rPr>
              <a:t>Click to edit</a:t>
            </a:r>
            <a:endParaRPr lang="en-CA" sz="1100" b="1">
              <a:solidFill>
                <a:schemeClr val="bg1"/>
              </a:solidFill>
            </a:endParaRPr>
          </a:p>
        </p:txBody>
      </p:sp>
      <p:sp>
        <p:nvSpPr>
          <p:cNvPr id="92" name="Slide Number Placeholder 5">
            <a:extLst>
              <a:ext uri="{FF2B5EF4-FFF2-40B4-BE49-F238E27FC236}">
                <a16:creationId xmlns:a16="http://schemas.microsoft.com/office/drawing/2014/main" id="{F897C03D-649E-FD05-7C71-81B93C401488}"/>
              </a:ext>
            </a:extLst>
          </p:cNvPr>
          <p:cNvSpPr>
            <a:spLocks noGrp="1"/>
          </p:cNvSpPr>
          <p:nvPr>
            <p:ph type="sldNum" sz="quarter" idx="14"/>
          </p:nvPr>
        </p:nvSpPr>
        <p:spPr>
          <a:xfrm>
            <a:off x="357554" y="571011"/>
            <a:ext cx="480646" cy="360973"/>
          </a:xfrm>
          <a:prstGeom prst="rect">
            <a:avLst/>
          </a:prstGeom>
        </p:spPr>
        <p:txBody>
          <a:bodyPr/>
          <a:lstStyle>
            <a:lvl1pPr algn="ctr">
              <a:defRPr>
                <a:solidFill>
                  <a:schemeClr val="tx1"/>
                </a:solidFill>
              </a:defRPr>
            </a:lvl1pPr>
          </a:lstStyle>
          <a:p>
            <a:fld id="{78E61AB1-6C41-4053-A817-9F0F6573F422}" type="slidenum">
              <a:rPr lang="en-CA" smtClean="0"/>
              <a:pPr/>
              <a:t>‹#›</a:t>
            </a:fld>
            <a:endParaRPr lang="en-CA"/>
          </a:p>
        </p:txBody>
      </p:sp>
      <p:cxnSp>
        <p:nvCxnSpPr>
          <p:cNvPr id="93" name="Straight Connector 92">
            <a:extLst>
              <a:ext uri="{FF2B5EF4-FFF2-40B4-BE49-F238E27FC236}">
                <a16:creationId xmlns:a16="http://schemas.microsoft.com/office/drawing/2014/main" id="{F6C3324B-E30D-B3BA-C31B-6507AC44FA1D}"/>
              </a:ext>
            </a:extLst>
          </p:cNvPr>
          <p:cNvCxnSpPr/>
          <p:nvPr userDrawn="1"/>
        </p:nvCxnSpPr>
        <p:spPr>
          <a:xfrm flipV="1">
            <a:off x="597877" y="0"/>
            <a:ext cx="0" cy="5051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itle 1">
            <a:extLst>
              <a:ext uri="{FF2B5EF4-FFF2-40B4-BE49-F238E27FC236}">
                <a16:creationId xmlns:a16="http://schemas.microsoft.com/office/drawing/2014/main" id="{DB67C9F7-5D5E-0107-93D9-9F2313DFB9DF}"/>
              </a:ext>
            </a:extLst>
          </p:cNvPr>
          <p:cNvSpPr>
            <a:spLocks noGrp="1"/>
          </p:cNvSpPr>
          <p:nvPr>
            <p:ph type="title"/>
          </p:nvPr>
        </p:nvSpPr>
        <p:spPr>
          <a:xfrm>
            <a:off x="838200" y="365126"/>
            <a:ext cx="10515600" cy="818856"/>
          </a:xfrm>
        </p:spPr>
        <p:txBody>
          <a:bodyPr/>
          <a:lstStyle>
            <a:lvl1pPr algn="ctr">
              <a:defRPr>
                <a:solidFill>
                  <a:schemeClr val="tx1"/>
                </a:solidFill>
                <a:latin typeface="Avenir Next LT Pro Demi" panose="020B0604020202020204" pitchFamily="34" charset="0"/>
              </a:defRPr>
            </a:lvl1pPr>
          </a:lstStyle>
          <a:p>
            <a:r>
              <a:rPr lang="en-US"/>
              <a:t>Click to edit Master title style</a:t>
            </a:r>
            <a:endParaRPr lang="en-CA"/>
          </a:p>
        </p:txBody>
      </p:sp>
      <p:sp>
        <p:nvSpPr>
          <p:cNvPr id="2" name="Slide Number Placeholder 3">
            <a:extLst>
              <a:ext uri="{FF2B5EF4-FFF2-40B4-BE49-F238E27FC236}">
                <a16:creationId xmlns:a16="http://schemas.microsoft.com/office/drawing/2014/main" id="{AC438718-0431-C3D9-35DA-A5C9C4AFA57C}"/>
              </a:ext>
            </a:extLst>
          </p:cNvPr>
          <p:cNvSpPr txBox="1">
            <a:spLocks/>
          </p:cNvSpPr>
          <p:nvPr userDrawn="1"/>
        </p:nvSpPr>
        <p:spPr>
          <a:xfrm>
            <a:off x="402265" y="6422064"/>
            <a:ext cx="384544" cy="435935"/>
          </a:xfrm>
          <a:prstGeom prst="rect">
            <a:avLst/>
          </a:prstGeom>
          <a:solidFill>
            <a:srgbClr val="C00000"/>
          </a:solidFill>
        </p:spPr>
        <p:txBody>
          <a:bodyPr anchor="ctr"/>
          <a:lstStyle>
            <a:defPPr>
              <a:defRPr lang="en-US"/>
            </a:defPPr>
            <a:lvl1pPr marL="0" algn="ctr" defTabSz="914400" rtl="0" eaLnBrk="1" latinLnBrk="0" hangingPunct="1">
              <a:defRPr sz="1200" b="1"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61AB1-6C41-4053-A817-9F0F6573F422}" type="slidenum">
              <a:rPr lang="en-CA" smtClean="0"/>
              <a:pPr/>
              <a:t>‹#›</a:t>
            </a:fld>
            <a:endParaRPr lang="en-CA"/>
          </a:p>
        </p:txBody>
      </p:sp>
    </p:spTree>
    <p:extLst>
      <p:ext uri="{BB962C8B-B14F-4D97-AF65-F5344CB8AC3E}">
        <p14:creationId xmlns:p14="http://schemas.microsoft.com/office/powerpoint/2010/main" val="621703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 name="Slide Number Placeholder 3">
            <a:extLst>
              <a:ext uri="{FF2B5EF4-FFF2-40B4-BE49-F238E27FC236}">
                <a16:creationId xmlns:a16="http://schemas.microsoft.com/office/drawing/2014/main" id="{BE536D5A-34A8-6664-69D0-D42C4407A0D4}"/>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1651701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2892-5307-2F86-6E22-DD86630AEAC3}"/>
              </a:ext>
            </a:extLst>
          </p:cNvPr>
          <p:cNvSpPr>
            <a:spLocks noGrp="1"/>
          </p:cNvSpPr>
          <p:nvPr>
            <p:ph type="title"/>
          </p:nvPr>
        </p:nvSpPr>
        <p:spPr/>
        <p:txBody>
          <a:bodyPr/>
          <a:lstStyle/>
          <a:p>
            <a:r>
              <a:rPr lang="en-US"/>
              <a:t>Click to edit Master title style</a:t>
            </a:r>
          </a:p>
        </p:txBody>
      </p:sp>
      <p:sp>
        <p:nvSpPr>
          <p:cNvPr id="6" name="Slide Number Placeholder 3">
            <a:extLst>
              <a:ext uri="{FF2B5EF4-FFF2-40B4-BE49-F238E27FC236}">
                <a16:creationId xmlns:a16="http://schemas.microsoft.com/office/drawing/2014/main" id="{408DCF3C-58A3-0A55-7633-1516DFD5BFBB}"/>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370037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9A028-77E7-3C15-B3EA-9F7613BA25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D90F64-60F9-0F9F-8828-26775C5A35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3">
            <a:extLst>
              <a:ext uri="{FF2B5EF4-FFF2-40B4-BE49-F238E27FC236}">
                <a16:creationId xmlns:a16="http://schemas.microsoft.com/office/drawing/2014/main" id="{15966FA1-7D54-D322-062B-9D3EB745B4A5}"/>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173259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B84B-D300-9F9E-82AF-95C7C23D06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37F6DA-EBB0-92A9-96FF-BDC9AEB9E5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8F4484-F268-0E13-BFAF-27CFD64FA7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a:extLst>
              <a:ext uri="{FF2B5EF4-FFF2-40B4-BE49-F238E27FC236}">
                <a16:creationId xmlns:a16="http://schemas.microsoft.com/office/drawing/2014/main" id="{204C65EF-0FCC-E6CF-40A3-895A2ED6AD1B}"/>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4289057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4610-84C5-FC2F-0BEF-6A4F943E91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D5C69D-AA22-C1A3-0399-8D37DE10A4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83B883-3171-26BC-F9A3-0EBF85587D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220208-17DC-85B6-0020-4573FC2C32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843CC3-5EFC-CB6A-912A-455C2A038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3">
            <a:extLst>
              <a:ext uri="{FF2B5EF4-FFF2-40B4-BE49-F238E27FC236}">
                <a16:creationId xmlns:a16="http://schemas.microsoft.com/office/drawing/2014/main" id="{789DF108-EBC8-5612-B8A6-569784C64B27}"/>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24743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2892-5307-2F86-6E22-DD86630AEAC3}"/>
              </a:ext>
            </a:extLst>
          </p:cNvPr>
          <p:cNvSpPr>
            <a:spLocks noGrp="1"/>
          </p:cNvSpPr>
          <p:nvPr>
            <p:ph type="title"/>
          </p:nvPr>
        </p:nvSpPr>
        <p:spPr/>
        <p:txBody>
          <a:bodyPr/>
          <a:lstStyle/>
          <a:p>
            <a:r>
              <a:rPr lang="en-US"/>
              <a:t>Click to edit Master title style</a:t>
            </a:r>
          </a:p>
        </p:txBody>
      </p:sp>
      <p:sp>
        <p:nvSpPr>
          <p:cNvPr id="6" name="Slide Number Placeholder 3">
            <a:extLst>
              <a:ext uri="{FF2B5EF4-FFF2-40B4-BE49-F238E27FC236}">
                <a16:creationId xmlns:a16="http://schemas.microsoft.com/office/drawing/2014/main" id="{D6B3BF41-8973-90F0-9B2E-2BBAB61A8E22}"/>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2220459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B553A9-2CA5-3BF8-EB52-BE8FD861600D}"/>
              </a:ext>
            </a:extLst>
          </p:cNvPr>
          <p:cNvSpPr>
            <a:spLocks noGrp="1"/>
          </p:cNvSpPr>
          <p:nvPr>
            <p:ph type="sldNum" sz="quarter" idx="12"/>
          </p:nvPr>
        </p:nvSpPr>
        <p:spPr>
          <a:xfrm>
            <a:off x="402265" y="6422064"/>
            <a:ext cx="384544" cy="435935"/>
          </a:xfrm>
          <a:prstGeom prst="rect">
            <a:avLst/>
          </a:prstGeo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3600524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7EAD-78A4-C450-C50B-B0E8E23DDA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C774A3-9ADD-0672-B4FF-E00CD6F673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B7FCB5-C05A-D26D-D1BD-034A81C5D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3">
            <a:extLst>
              <a:ext uri="{FF2B5EF4-FFF2-40B4-BE49-F238E27FC236}">
                <a16:creationId xmlns:a16="http://schemas.microsoft.com/office/drawing/2014/main" id="{CD2D2B76-02AE-0CCE-BAA9-9CBDB3078131}"/>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3234318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F16A-DAAC-00BF-7B86-086D080F3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E22D82-A8A5-3712-6C87-FD38C69115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12E560-95E5-D351-87DE-FE3647FB8B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3">
            <a:extLst>
              <a:ext uri="{FF2B5EF4-FFF2-40B4-BE49-F238E27FC236}">
                <a16:creationId xmlns:a16="http://schemas.microsoft.com/office/drawing/2014/main" id="{1851167B-41D4-6C60-3933-D43CA3037EB0}"/>
              </a:ext>
            </a:extLst>
          </p:cNvPr>
          <p:cNvSpPr>
            <a:spLocks noGrp="1"/>
          </p:cNvSpPr>
          <p:nvPr>
            <p:ph type="sldNum" sz="quarter" idx="12"/>
          </p:nvPr>
        </p:nvSpPr>
        <p:spPr>
          <a:xfrm>
            <a:off x="402265" y="6422064"/>
            <a:ext cx="384544" cy="435935"/>
          </a:xfrm>
          <a:solidFill>
            <a:srgbClr val="C00000"/>
          </a:solidFill>
        </p:spPr>
        <p:txBody>
          <a:bodyPr anchor="ctr"/>
          <a:lstStyle>
            <a:lvl1pPr algn="ctr">
              <a:defRPr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124851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A0FDFE-D3A5-1FB3-19EF-A17714CEE9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E4E7F9-FEBA-7135-D053-DEC2691EE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a:extLst>
              <a:ext uri="{FF2B5EF4-FFF2-40B4-BE49-F238E27FC236}">
                <a16:creationId xmlns:a16="http://schemas.microsoft.com/office/drawing/2014/main" id="{7579D9CA-2C37-4EAB-3868-6DAE871C0588}"/>
              </a:ext>
            </a:extLst>
          </p:cNvPr>
          <p:cNvSpPr>
            <a:spLocks noGrp="1"/>
          </p:cNvSpPr>
          <p:nvPr>
            <p:ph type="sldNum" sz="quarter" idx="4"/>
          </p:nvPr>
        </p:nvSpPr>
        <p:spPr>
          <a:xfrm>
            <a:off x="402265" y="6422064"/>
            <a:ext cx="384544" cy="435935"/>
          </a:xfrm>
          <a:prstGeom prst="rect">
            <a:avLst/>
          </a:prstGeom>
          <a:solidFill>
            <a:srgbClr val="C00000"/>
          </a:solidFill>
        </p:spPr>
        <p:txBody>
          <a:bodyPr anchor="ctr"/>
          <a:lstStyle>
            <a:lvl1pPr algn="ctr">
              <a:defRPr sz="1100"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346319386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82" r:id="rId12"/>
    <p:sldLayoutId id="2147483650" r:id="rId13"/>
    <p:sldLayoutId id="2147483661"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2009C6-D157-4AF7-F507-5F709D886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79971F8-4A85-8B2C-BDFF-4482E8AE32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3">
            <a:extLst>
              <a:ext uri="{FF2B5EF4-FFF2-40B4-BE49-F238E27FC236}">
                <a16:creationId xmlns:a16="http://schemas.microsoft.com/office/drawing/2014/main" id="{F0122967-9789-7CD0-5FAE-0C5F7BC0C819}"/>
              </a:ext>
            </a:extLst>
          </p:cNvPr>
          <p:cNvSpPr>
            <a:spLocks noGrp="1"/>
          </p:cNvSpPr>
          <p:nvPr>
            <p:ph type="sldNum" sz="quarter" idx="4"/>
          </p:nvPr>
        </p:nvSpPr>
        <p:spPr>
          <a:xfrm>
            <a:off x="402265" y="6422064"/>
            <a:ext cx="384544" cy="435935"/>
          </a:xfrm>
          <a:prstGeom prst="rect">
            <a:avLst/>
          </a:prstGeom>
          <a:solidFill>
            <a:srgbClr val="C00000"/>
          </a:solidFill>
        </p:spPr>
        <p:txBody>
          <a:bodyPr anchor="ctr"/>
          <a:lstStyle>
            <a:lvl1pPr algn="ctr">
              <a:defRPr sz="1200" b="1">
                <a:solidFill>
                  <a:schemeClr val="bg1"/>
                </a:solidFill>
                <a:latin typeface="Roboto" panose="02000000000000000000" pitchFamily="2" charset="0"/>
                <a:ea typeface="Roboto" panose="02000000000000000000" pitchFamily="2" charset="0"/>
                <a:cs typeface="Roboto" panose="02000000000000000000" pitchFamily="2" charset="0"/>
              </a:defRPr>
            </a:lvl1pPr>
          </a:lstStyle>
          <a:p>
            <a:fld id="{78E61AB1-6C41-4053-A817-9F0F6573F422}" type="slidenum">
              <a:rPr lang="en-CA" smtClean="0"/>
              <a:pPr/>
              <a:t>‹#›</a:t>
            </a:fld>
            <a:endParaRPr lang="en-CA"/>
          </a:p>
        </p:txBody>
      </p:sp>
    </p:spTree>
    <p:extLst>
      <p:ext uri="{BB962C8B-B14F-4D97-AF65-F5344CB8AC3E}">
        <p14:creationId xmlns:p14="http://schemas.microsoft.com/office/powerpoint/2010/main" val="1344150088"/>
      </p:ext>
    </p:extLst>
  </p:cSld>
  <p:clrMap bg1="lt1" tx1="dk1" bg2="lt2" tx2="dk2" accent1="accent1" accent2="accent2" accent3="accent3" accent4="accent4" accent5="accent5" accent6="accent6" hlink="hlink" folHlink="folHlink"/>
  <p:sldLayoutIdLst>
    <p:sldLayoutId id="2147483649" r:id="rId1"/>
    <p:sldLayoutId id="2147483683" r:id="rId2"/>
    <p:sldLayoutId id="2147483662" r:id="rId3"/>
    <p:sldLayoutId id="2147483660" r:id="rId4"/>
    <p:sldLayoutId id="2147483651" r:id="rId5"/>
    <p:sldLayoutId id="2147483684" r:id="rId6"/>
    <p:sldLayoutId id="2147483663" r:id="rId7"/>
    <p:sldLayoutId id="2147483653" r:id="rId8"/>
    <p:sldLayoutId id="2147483664" r:id="rId9"/>
    <p:sldLayoutId id="2147483685"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jpe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7.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notesSlide" Target="../notesSlides/notesSlide15.xml"/><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905C4-BD8A-E85C-9F55-F4EAB29DC08F}"/>
              </a:ext>
            </a:extLst>
          </p:cNvPr>
          <p:cNvSpPr>
            <a:spLocks noGrp="1"/>
          </p:cNvSpPr>
          <p:nvPr>
            <p:ph type="title"/>
          </p:nvPr>
        </p:nvSpPr>
        <p:spPr>
          <a:xfrm>
            <a:off x="3375707" y="1831175"/>
            <a:ext cx="5383823" cy="3063240"/>
          </a:xfrm>
          <a:effectLst>
            <a:outerShdw blurRad="50800" dist="38100" dir="13500000" algn="br" rotWithShape="0">
              <a:prstClr val="black">
                <a:alpha val="40000"/>
              </a:prstClr>
            </a:outerShdw>
          </a:effectLst>
        </p:spPr>
        <p:txBody>
          <a:bodyPr vert="horz" lIns="91440" tIns="45720" rIns="91440" bIns="45720" rtlCol="0" anchor="b">
            <a:normAutofit fontScale="90000"/>
          </a:bodyPr>
          <a:lstStyle/>
          <a:p>
            <a:pPr algn="ctr">
              <a:lnSpc>
                <a:spcPct val="59000"/>
              </a:lnSpc>
            </a:pPr>
            <a:r>
              <a:rPr lang="en-US" sz="16600" dirty="0">
                <a:solidFill>
                  <a:srgbClr val="C00000"/>
                </a:solidFill>
                <a:latin typeface="Grotesque" panose="020B0604020202020204" pitchFamily="34" charset="0"/>
                <a:ea typeface="Roboto" panose="02000000000000000000" pitchFamily="2" charset="0"/>
                <a:cs typeface="Roboto" panose="02000000000000000000" pitchFamily="2" charset="0"/>
              </a:rPr>
              <a:t>FAKE</a:t>
            </a:r>
            <a:br>
              <a:rPr lang="en-US" sz="11500" dirty="0">
                <a:solidFill>
                  <a:srgbClr val="C00000"/>
                </a:solidFill>
                <a:latin typeface="Grotesque" panose="020B0604020202020204" pitchFamily="34" charset="0"/>
                <a:ea typeface="Roboto" panose="02000000000000000000" pitchFamily="2" charset="0"/>
                <a:cs typeface="Roboto" panose="02000000000000000000" pitchFamily="2" charset="0"/>
              </a:rPr>
            </a:br>
            <a:r>
              <a:rPr lang="en-US" sz="11500" dirty="0">
                <a:solidFill>
                  <a:schemeClr val="bg1">
                    <a:lumMod val="75000"/>
                    <a:lumOff val="25000"/>
                  </a:schemeClr>
                </a:solidFill>
                <a:latin typeface="Grotesque" panose="020B0604020202020204" pitchFamily="34" charset="0"/>
                <a:ea typeface="Roboto" panose="02000000000000000000" pitchFamily="2" charset="0"/>
                <a:cs typeface="Roboto" panose="02000000000000000000" pitchFamily="2" charset="0"/>
              </a:rPr>
              <a:t>BLITZ</a:t>
            </a:r>
            <a:endParaRPr lang="en-US" dirty="0">
              <a:solidFill>
                <a:schemeClr val="bg1">
                  <a:lumMod val="75000"/>
                  <a:lumOff val="25000"/>
                </a:schemeClr>
              </a:solidFill>
              <a:latin typeface="Grotesque" panose="020B0604020202020204" pitchFamily="34" charset="0"/>
              <a:ea typeface="Roboto" panose="02000000000000000000" pitchFamily="2" charset="0"/>
              <a:cs typeface="Roboto" panose="02000000000000000000" pitchFamily="2" charset="0"/>
            </a:endParaRPr>
          </a:p>
        </p:txBody>
      </p:sp>
      <p:cxnSp>
        <p:nvCxnSpPr>
          <p:cNvPr id="5" name="Straight Connector 4">
            <a:extLst>
              <a:ext uri="{FF2B5EF4-FFF2-40B4-BE49-F238E27FC236}">
                <a16:creationId xmlns:a16="http://schemas.microsoft.com/office/drawing/2014/main" id="{4C899E77-1E04-4E45-28D5-8379423E5D7A}"/>
              </a:ext>
            </a:extLst>
          </p:cNvPr>
          <p:cNvCxnSpPr>
            <a:cxnSpLocks/>
          </p:cNvCxnSpPr>
          <p:nvPr/>
        </p:nvCxnSpPr>
        <p:spPr>
          <a:xfrm flipH="1" flipV="1">
            <a:off x="-137913" y="-217714"/>
            <a:ext cx="3453657" cy="7272543"/>
          </a:xfrm>
          <a:prstGeom prst="line">
            <a:avLst/>
          </a:prstGeom>
          <a:ln w="38100">
            <a:solidFill>
              <a:schemeClr val="tx1">
                <a:lumMod val="7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CA075DE-0388-B9C9-EA5D-F411F49A810C}"/>
              </a:ext>
            </a:extLst>
          </p:cNvPr>
          <p:cNvCxnSpPr>
            <a:cxnSpLocks/>
          </p:cNvCxnSpPr>
          <p:nvPr/>
        </p:nvCxnSpPr>
        <p:spPr>
          <a:xfrm flipH="1">
            <a:off x="-364880" y="-20885"/>
            <a:ext cx="3680624" cy="3591256"/>
          </a:xfrm>
          <a:prstGeom prst="line">
            <a:avLst/>
          </a:prstGeom>
          <a:ln w="38100">
            <a:solidFill>
              <a:schemeClr val="tx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8B0855F-0812-35D4-7807-046B47507458}"/>
              </a:ext>
            </a:extLst>
          </p:cNvPr>
          <p:cNvSpPr>
            <a:spLocks noGrp="1"/>
          </p:cNvSpPr>
          <p:nvPr>
            <p:ph type="body" idx="1"/>
          </p:nvPr>
        </p:nvSpPr>
        <p:spPr>
          <a:xfrm>
            <a:off x="3049449" y="4589733"/>
            <a:ext cx="6373486" cy="412081"/>
          </a:xfrm>
          <a:solidFill>
            <a:schemeClr val="tx1"/>
          </a:solidFill>
        </p:spPr>
        <p:txBody>
          <a:bodyPr vert="horz" lIns="91440" tIns="45720" rIns="91440" bIns="45720" rtlCol="0" anchor="ctr">
            <a:normAutofit lnSpcReduction="10000"/>
          </a:bodyPr>
          <a:lstStyle/>
          <a:p>
            <a:pPr algn="ctr"/>
            <a:r>
              <a:rPr lang="en-US" spc="300" dirty="0">
                <a:solidFill>
                  <a:schemeClr val="bg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t>AI COUNTERFEIT DETECTION SOLUTION </a:t>
            </a:r>
          </a:p>
        </p:txBody>
      </p:sp>
      <p:cxnSp>
        <p:nvCxnSpPr>
          <p:cNvPr id="23" name="Straight Connector 22">
            <a:extLst>
              <a:ext uri="{FF2B5EF4-FFF2-40B4-BE49-F238E27FC236}">
                <a16:creationId xmlns:a16="http://schemas.microsoft.com/office/drawing/2014/main" id="{2A362FE3-57B9-A9E5-A274-5A3AF35E4B69}"/>
              </a:ext>
            </a:extLst>
          </p:cNvPr>
          <p:cNvCxnSpPr>
            <a:cxnSpLocks/>
          </p:cNvCxnSpPr>
          <p:nvPr/>
        </p:nvCxnSpPr>
        <p:spPr>
          <a:xfrm flipV="1">
            <a:off x="9920190" y="-196829"/>
            <a:ext cx="2456826" cy="7587185"/>
          </a:xfrm>
          <a:prstGeom prst="line">
            <a:avLst/>
          </a:prstGeom>
          <a:ln w="38100">
            <a:solidFill>
              <a:srgbClr val="C0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1360239C-0C62-A50B-509B-5B2ECA049C3C}"/>
              </a:ext>
            </a:extLst>
          </p:cNvPr>
          <p:cNvSpPr txBox="1">
            <a:spLocks/>
          </p:cNvSpPr>
          <p:nvPr/>
        </p:nvSpPr>
        <p:spPr>
          <a:xfrm>
            <a:off x="3573888" y="4928332"/>
            <a:ext cx="5045744" cy="295883"/>
          </a:xfrm>
          <a:prstGeom prst="rect">
            <a:avLst/>
          </a:prstGeom>
          <a:solidFill>
            <a:schemeClr val="tx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spc="300" dirty="0">
                <a:solidFill>
                  <a:schemeClr val="bg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t>K740 – WINTER 2023 – TEAM 6</a:t>
            </a:r>
          </a:p>
          <a:p>
            <a:pPr algn="ctr"/>
            <a:endParaRPr lang="en-US" sz="1600" spc="300" dirty="0">
              <a:solidFill>
                <a:schemeClr val="bg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7" name="Straight Connector 6">
            <a:extLst>
              <a:ext uri="{FF2B5EF4-FFF2-40B4-BE49-F238E27FC236}">
                <a16:creationId xmlns:a16="http://schemas.microsoft.com/office/drawing/2014/main" id="{DF81BA2A-74A3-760A-5067-1E58CF18BBE0}"/>
              </a:ext>
            </a:extLst>
          </p:cNvPr>
          <p:cNvCxnSpPr>
            <a:cxnSpLocks/>
          </p:cNvCxnSpPr>
          <p:nvPr/>
        </p:nvCxnSpPr>
        <p:spPr>
          <a:xfrm flipV="1">
            <a:off x="576584" y="-217714"/>
            <a:ext cx="2927224" cy="7293428"/>
          </a:xfrm>
          <a:prstGeom prst="line">
            <a:avLst/>
          </a:prstGeom>
          <a:ln w="38100">
            <a:solidFill>
              <a:srgbClr val="C0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FA7631-8893-85C4-1B27-F726A4C97C0C}"/>
              </a:ext>
            </a:extLst>
          </p:cNvPr>
          <p:cNvCxnSpPr>
            <a:cxnSpLocks/>
          </p:cNvCxnSpPr>
          <p:nvPr/>
        </p:nvCxnSpPr>
        <p:spPr>
          <a:xfrm flipH="1" flipV="1">
            <a:off x="8041710" y="-413359"/>
            <a:ext cx="4521895" cy="7522280"/>
          </a:xfrm>
          <a:prstGeom prst="line">
            <a:avLst/>
          </a:prstGeom>
          <a:ln w="38100">
            <a:solidFill>
              <a:schemeClr val="tx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A10098-4695-AD6B-D7BA-E9D6D569B2FD}"/>
              </a:ext>
            </a:extLst>
          </p:cNvPr>
          <p:cNvCxnSpPr>
            <a:cxnSpLocks/>
          </p:cNvCxnSpPr>
          <p:nvPr/>
        </p:nvCxnSpPr>
        <p:spPr>
          <a:xfrm flipH="1">
            <a:off x="9193647" y="3819985"/>
            <a:ext cx="3680624" cy="3591256"/>
          </a:xfrm>
          <a:prstGeom prst="line">
            <a:avLst/>
          </a:prstGeom>
          <a:ln w="38100">
            <a:solidFill>
              <a:schemeClr val="tx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287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par>
                                <p:cTn id="11" presetID="21"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2000"/>
                                        <p:tgtEl>
                                          <p:spTgt spid="15"/>
                                        </p:tgtEl>
                                      </p:cBhvr>
                                    </p:animEffect>
                                  </p:childTnLst>
                                </p:cTn>
                              </p:par>
                              <p:par>
                                <p:cTn id="14" presetID="21" presetClass="entr" presetSubtype="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heel(1)">
                                      <p:cBhvr>
                                        <p:cTn id="22" dur="20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
                                            <p:bg/>
                                          </p:spTgt>
                                        </p:tgtEl>
                                        <p:attrNameLst>
                                          <p:attrName>style.visibility</p:attrName>
                                        </p:attrNameLst>
                                      </p:cBhvr>
                                      <p:to>
                                        <p:strVal val="visible"/>
                                      </p:to>
                                    </p:set>
                                    <p:animEffect transition="in" filter="fade">
                                      <p:cBhvr>
                                        <p:cTn id="29" dur="500"/>
                                        <p:tgtEl>
                                          <p:spTgt spid="3">
                                            <p:bg/>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AE11BB-86A4-317D-0E65-B2BF7871CA76}"/>
              </a:ext>
            </a:extLst>
          </p:cNvPr>
          <p:cNvCxnSpPr>
            <a:cxnSpLocks/>
          </p:cNvCxnSpPr>
          <p:nvPr/>
        </p:nvCxnSpPr>
        <p:spPr>
          <a:xfrm flipV="1">
            <a:off x="4624297" y="1804737"/>
            <a:ext cx="8237461" cy="505326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661D967-AADE-5EFA-AC6A-0B7E23770615}"/>
              </a:ext>
            </a:extLst>
          </p:cNvPr>
          <p:cNvCxnSpPr>
            <a:cxnSpLocks/>
          </p:cNvCxnSpPr>
          <p:nvPr/>
        </p:nvCxnSpPr>
        <p:spPr>
          <a:xfrm flipH="1" flipV="1">
            <a:off x="8212282" y="-417669"/>
            <a:ext cx="4284896" cy="6265805"/>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1"/>
            </p:custDataLst>
          </p:nvPr>
        </p:nvPicPr>
        <p:blipFill>
          <a:blip r:embed="rId4"/>
          <a:stretch>
            <a:fillRect/>
          </a:stretch>
        </p:blipFill>
        <p:spPr>
          <a:xfrm>
            <a:off x="8627033" y="1893662"/>
            <a:ext cx="2780031" cy="4082462"/>
          </a:xfrm>
          <a:prstGeom prst="rect">
            <a:avLst/>
          </a:prstGeom>
          <a:effectLst>
            <a:outerShdw blurRad="63500" sx="102000" sy="102000" algn="ctr" rotWithShape="0">
              <a:prstClr val="black">
                <a:alpha val="40000"/>
              </a:prstClr>
            </a:outerShdw>
          </a:effectLst>
        </p:spPr>
      </p:pic>
      <p:sp>
        <p:nvSpPr>
          <p:cNvPr id="2" name="object 2">
            <a:extLst>
              <a:ext uri="{FF2B5EF4-FFF2-40B4-BE49-F238E27FC236}">
                <a16:creationId xmlns:a16="http://schemas.microsoft.com/office/drawing/2014/main" id="{85048AA3-9A63-E03A-4DDE-464990836944}"/>
              </a:ext>
            </a:extLst>
          </p:cNvPr>
          <p:cNvSpPr txBox="1"/>
          <p:nvPr/>
        </p:nvSpPr>
        <p:spPr>
          <a:xfrm>
            <a:off x="794037" y="1020234"/>
            <a:ext cx="8227133" cy="624103"/>
          </a:xfrm>
          <a:prstGeom prst="rect">
            <a:avLst/>
          </a:prstGeom>
        </p:spPr>
        <p:txBody>
          <a:bodyPr vert="horz" wrap="square" lIns="0" tIns="8467" rIns="0" bIns="0" rtlCol="0">
            <a:spAutoFit/>
          </a:bodyPr>
          <a:lstStyle/>
          <a:p>
            <a:pPr marL="8467">
              <a:spcBef>
                <a:spcPts val="67"/>
              </a:spcBef>
            </a:pPr>
            <a:r>
              <a:rPr lang="en-CA" sz="4000" b="1" spc="-7">
                <a:latin typeface="Roboto Condensed" panose="02000000000000000000" pitchFamily="2" charset="0"/>
                <a:ea typeface="Roboto Condensed" panose="02000000000000000000" pitchFamily="2" charset="0"/>
                <a:cs typeface="Roboto Condensed" panose="02000000000000000000" pitchFamily="2" charset="0"/>
              </a:rPr>
              <a:t>FOUNDATIONS OF OUR AI SOLUTION</a:t>
            </a:r>
            <a:endParaRPr lang="en-CA" sz="4000" b="1">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object 3">
            <a:extLst>
              <a:ext uri="{FF2B5EF4-FFF2-40B4-BE49-F238E27FC236}">
                <a16:creationId xmlns:a16="http://schemas.microsoft.com/office/drawing/2014/main" id="{6F11A9AA-FD16-9119-BAB8-8C0AA0B95940}"/>
              </a:ext>
            </a:extLst>
          </p:cNvPr>
          <p:cNvSpPr txBox="1">
            <a:spLocks/>
          </p:cNvSpPr>
          <p:nvPr/>
        </p:nvSpPr>
        <p:spPr>
          <a:xfrm>
            <a:off x="830322" y="739001"/>
            <a:ext cx="5618604" cy="285549"/>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spcBef>
                <a:spcPts val="67"/>
              </a:spcBef>
            </a:pPr>
            <a:r>
              <a:rPr lang="en-CA" sz="2000" spc="-7">
                <a:solidFill>
                  <a:srgbClr val="C00000"/>
                </a:solidFill>
                <a:latin typeface="Roboto"/>
                <a:cs typeface="Roboto"/>
              </a:rPr>
              <a:t>DATA UNDERSTANDING &amp; KEY RESOURCES</a:t>
            </a:r>
            <a:endParaRPr lang="en-CA" sz="2000">
              <a:solidFill>
                <a:srgbClr val="C00000"/>
              </a:solidFill>
              <a:latin typeface="Roboto"/>
              <a:cs typeface="Roboto"/>
            </a:endParaRPr>
          </a:p>
        </p:txBody>
      </p:sp>
      <p:sp>
        <p:nvSpPr>
          <p:cNvPr id="8" name="Rectangle 7">
            <a:extLst>
              <a:ext uri="{FF2B5EF4-FFF2-40B4-BE49-F238E27FC236}">
                <a16:creationId xmlns:a16="http://schemas.microsoft.com/office/drawing/2014/main" id="{70B11EF2-FB75-81AB-9B6F-73E374F18DA8}"/>
              </a:ext>
            </a:extLst>
          </p:cNvPr>
          <p:cNvSpPr/>
          <p:nvPr/>
        </p:nvSpPr>
        <p:spPr>
          <a:xfrm>
            <a:off x="794037" y="1893662"/>
            <a:ext cx="2661313" cy="1159941"/>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DATA</a:t>
            </a:r>
          </a:p>
        </p:txBody>
      </p:sp>
      <p:sp>
        <p:nvSpPr>
          <p:cNvPr id="9" name="Rectangle 8">
            <a:extLst>
              <a:ext uri="{FF2B5EF4-FFF2-40B4-BE49-F238E27FC236}">
                <a16:creationId xmlns:a16="http://schemas.microsoft.com/office/drawing/2014/main" id="{2DA338BF-AC5F-5041-7F44-7D2DC71075C9}"/>
              </a:ext>
            </a:extLst>
          </p:cNvPr>
          <p:cNvSpPr/>
          <p:nvPr/>
        </p:nvSpPr>
        <p:spPr>
          <a:xfrm>
            <a:off x="794037" y="3354922"/>
            <a:ext cx="2661313" cy="1159941"/>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latin typeface="Roboto Condensed" panose="02000000000000000000" pitchFamily="2" charset="0"/>
                <a:cs typeface="Roboto Condensed" panose="02000000000000000000" pitchFamily="2" charset="0"/>
                <a:sym typeface="Arial" panose="020B0604020202020204" pitchFamily="34" charset="0"/>
              </a:rPr>
              <a:t>MACHINE LEARNING MODEL</a:t>
            </a:r>
            <a:endPar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Rectangle 9">
            <a:extLst>
              <a:ext uri="{FF2B5EF4-FFF2-40B4-BE49-F238E27FC236}">
                <a16:creationId xmlns:a16="http://schemas.microsoft.com/office/drawing/2014/main" id="{D89FF41C-BD93-428F-B337-CD5BC144AEB0}"/>
              </a:ext>
            </a:extLst>
          </p:cNvPr>
          <p:cNvSpPr/>
          <p:nvPr/>
        </p:nvSpPr>
        <p:spPr>
          <a:xfrm>
            <a:off x="794037" y="4816183"/>
            <a:ext cx="2661313" cy="1159941"/>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latin typeface="Roboto Condensed" panose="02000000000000000000" pitchFamily="2" charset="0"/>
                <a:cs typeface="Roboto Condensed" panose="02000000000000000000" pitchFamily="2" charset="0"/>
                <a:sym typeface="Arial" panose="020B0604020202020204" pitchFamily="34" charset="0"/>
              </a:rPr>
              <a:t>DEVELOPMENT TOOL </a:t>
            </a:r>
            <a:br>
              <a:rPr lang="en-CA" altLang="zh-CN" b="1">
                <a:solidFill>
                  <a:schemeClr val="bg1"/>
                </a:solidFill>
                <a:latin typeface="Roboto Condensed" panose="02000000000000000000" pitchFamily="2" charset="0"/>
                <a:cs typeface="Roboto Condensed" panose="02000000000000000000" pitchFamily="2" charset="0"/>
                <a:sym typeface="Arial" panose="020B0604020202020204" pitchFamily="34" charset="0"/>
              </a:rPr>
            </a:br>
            <a:r>
              <a:rPr lang="en-CA" altLang="zh-CN"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&amp;</a:t>
            </a:r>
            <a:r>
              <a:rPr lang="zh-CN" altLang="en-US" b="1">
                <a:solidFill>
                  <a:schemeClr val="bg1"/>
                </a:solidFill>
                <a:latin typeface="Roboto Condensed" panose="02000000000000000000" pitchFamily="2" charset="0"/>
                <a:cs typeface="Roboto Condensed" panose="02000000000000000000" pitchFamily="2" charset="0"/>
                <a:sym typeface="Arial" panose="020B0604020202020204" pitchFamily="34" charset="0"/>
              </a:rPr>
              <a:t> LANGUAGE</a:t>
            </a:r>
            <a:endPar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Rectangle 10">
            <a:extLst>
              <a:ext uri="{FF2B5EF4-FFF2-40B4-BE49-F238E27FC236}">
                <a16:creationId xmlns:a16="http://schemas.microsoft.com/office/drawing/2014/main" id="{2139449B-DDCB-32E2-F042-2F21BF0A8978}"/>
              </a:ext>
            </a:extLst>
          </p:cNvPr>
          <p:cNvSpPr/>
          <p:nvPr/>
        </p:nvSpPr>
        <p:spPr>
          <a:xfrm>
            <a:off x="3700613" y="1893662"/>
            <a:ext cx="4627417" cy="115994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indent="-180975" fontAlgn="auto">
              <a:buClr>
                <a:schemeClr val="tx1"/>
              </a:buClr>
              <a:buSzPct val="85000"/>
              <a:buFont typeface="Calibri" panose="020F0502020204030204" pitchFamily="34" charset="0"/>
              <a:buChar char="X"/>
              <a:tabLst>
                <a:tab pos="180975" algn="l"/>
              </a:tabLst>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Unstructured data</a:t>
            </a:r>
          </a:p>
          <a:p>
            <a:pPr marL="266700" indent="-180975" fontAlgn="auto">
              <a:buClr>
                <a:schemeClr val="tx1"/>
              </a:buClr>
              <a:buSzPct val="85000"/>
              <a:buFont typeface="Calibri" panose="020F0502020204030204" pitchFamily="34" charset="0"/>
              <a:buChar char="X"/>
              <a:tabLst>
                <a:tab pos="180975" algn="l"/>
              </a:tabLst>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Structured data</a:t>
            </a:r>
          </a:p>
          <a:p>
            <a:pPr marL="266700" indent="-180975" fontAlgn="auto">
              <a:buClr>
                <a:schemeClr val="tx1"/>
              </a:buClr>
              <a:buSzPct val="85000"/>
              <a:buFont typeface="Calibri" panose="020F0502020204030204" pitchFamily="34" charset="0"/>
              <a:buChar char="X"/>
              <a:tabLst>
                <a:tab pos="180975" algn="l"/>
              </a:tabLst>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From existing </a:t>
            </a:r>
            <a:r>
              <a:rPr lang="en-CA" altLang="zh-CN"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brand</a:t>
            </a: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 </a:t>
            </a:r>
            <a:r>
              <a:rPr lang="en-CA" altLang="zh-CN"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databases and factories </a:t>
            </a:r>
            <a:endParaRPr lang="en-CA" sz="1600" b="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2" name="Rectangle 11">
            <a:extLst>
              <a:ext uri="{FF2B5EF4-FFF2-40B4-BE49-F238E27FC236}">
                <a16:creationId xmlns:a16="http://schemas.microsoft.com/office/drawing/2014/main" id="{096235A0-669E-10E2-C412-AA01AAA4DFC0}"/>
              </a:ext>
            </a:extLst>
          </p:cNvPr>
          <p:cNvSpPr/>
          <p:nvPr/>
        </p:nvSpPr>
        <p:spPr>
          <a:xfrm>
            <a:off x="3700614" y="3354922"/>
            <a:ext cx="4627418" cy="115994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indent="-190500" fontAlgn="auto">
              <a:buClr>
                <a:schemeClr val="tx1"/>
              </a:buClr>
              <a:buSzPct val="85000"/>
              <a:buFont typeface="Calibri" panose="020F0502020204030204" pitchFamily="34" charset="0"/>
              <a:buChar char="X"/>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Computer </a:t>
            </a:r>
            <a:r>
              <a:rPr lang="en-US" altLang="zh-CN"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V</a:t>
            </a: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ision: </a:t>
            </a:r>
            <a:r>
              <a:rPr lang="en-US" altLang="zh-CN"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Shape</a:t>
            </a: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 and logo</a:t>
            </a:r>
            <a:r>
              <a:rPr lang="en-US" altLang="zh-CN"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 </a:t>
            </a: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recognition</a:t>
            </a:r>
          </a:p>
          <a:p>
            <a:pPr marL="266700" indent="-190500" fontAlgn="auto">
              <a:buClr>
                <a:schemeClr val="tx1"/>
              </a:buClr>
              <a:buSzPct val="85000"/>
              <a:buFont typeface="Calibri" panose="020F0502020204030204" pitchFamily="34" charset="0"/>
              <a:buChar char="X"/>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N</a:t>
            </a:r>
            <a:r>
              <a:rPr lang="en-CA" altLang="zh-CN"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aural </a:t>
            </a: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L</a:t>
            </a:r>
            <a:r>
              <a:rPr lang="en-CA" altLang="zh-CN" sz="160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anguage</a:t>
            </a:r>
            <a:r>
              <a:rPr lang="en-CA" altLang="zh-CN"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 </a:t>
            </a: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P</a:t>
            </a:r>
            <a:r>
              <a:rPr lang="en-CA" altLang="zh-CN" sz="1600" err="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rocessing</a:t>
            </a: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 Text analysis</a:t>
            </a:r>
          </a:p>
        </p:txBody>
      </p:sp>
      <p:sp>
        <p:nvSpPr>
          <p:cNvPr id="13" name="Rectangle 12">
            <a:extLst>
              <a:ext uri="{FF2B5EF4-FFF2-40B4-BE49-F238E27FC236}">
                <a16:creationId xmlns:a16="http://schemas.microsoft.com/office/drawing/2014/main" id="{09917B48-D247-1D1A-B207-E3C7ED5EDF7C}"/>
              </a:ext>
            </a:extLst>
          </p:cNvPr>
          <p:cNvSpPr/>
          <p:nvPr/>
        </p:nvSpPr>
        <p:spPr>
          <a:xfrm>
            <a:off x="3700613" y="4816183"/>
            <a:ext cx="4627419" cy="115994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indent="-190500">
              <a:buClr>
                <a:schemeClr val="tx1"/>
              </a:buClr>
              <a:buSzPct val="85000"/>
              <a:buFont typeface="Calibri" panose="020F0502020204030204" pitchFamily="34" charset="0"/>
              <a:buChar char="X"/>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Cross-Platform Development Tool</a:t>
            </a:r>
            <a:r>
              <a:rPr lang="en-CA" altLang="zh-CN"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s </a:t>
            </a: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(React Native)</a:t>
            </a:r>
            <a:endParaRPr lang="en-IN" altLang="zh-CN" sz="1600">
              <a:solidFill>
                <a:schemeClr val="tx1"/>
              </a:solidFill>
              <a:latin typeface="Roboto Condensed" panose="02000000000000000000" pitchFamily="2" charset="0"/>
              <a:cs typeface="Roboto Condensed" panose="02000000000000000000" pitchFamily="2" charset="0"/>
              <a:sym typeface="Arial" panose="020B0604020202020204" pitchFamily="34" charset="0"/>
            </a:endParaRPr>
          </a:p>
          <a:p>
            <a:pPr marL="266700" indent="-190500">
              <a:buClr>
                <a:schemeClr val="tx1"/>
              </a:buClr>
              <a:buSzPct val="85000"/>
              <a:buFont typeface="Calibri" panose="020F0502020204030204" pitchFamily="34" charset="0"/>
              <a:buChar char="X"/>
            </a:pPr>
            <a:r>
              <a:rPr lang="zh-CN" altLang="en-US" sz="1600">
                <a:solidFill>
                  <a:schemeClr val="tx1">
                    <a:lumMod val="75000"/>
                    <a:lumOff val="25000"/>
                  </a:schemeClr>
                </a:solidFill>
                <a:latin typeface="Roboto Condensed" panose="02000000000000000000" pitchFamily="2" charset="0"/>
                <a:cs typeface="Roboto Condensed" panose="02000000000000000000" pitchFamily="2" charset="0"/>
                <a:sym typeface="Arial" panose="020B0604020202020204" pitchFamily="34" charset="0"/>
              </a:rPr>
              <a:t>Java or Swift</a:t>
            </a:r>
            <a:endParaRPr lang="en-US" altLang="zh-CN" sz="160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endParaRPr>
          </a:p>
          <a:p>
            <a:pPr marL="266700" indent="-190500">
              <a:buClr>
                <a:schemeClr val="tx1"/>
              </a:buClr>
              <a:buSzPct val="85000"/>
              <a:buFont typeface="Calibri" panose="020F0502020204030204" pitchFamily="34" charset="0"/>
              <a:buChar char="X"/>
            </a:pPr>
            <a:r>
              <a:rPr lang="en-CA" altLang="zh-CN"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GitHub</a:t>
            </a:r>
            <a:endParaRPr lang="en-US" altLang="zh-CN"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endParaRPr>
          </a:p>
          <a:p>
            <a:pPr marL="266700" indent="-190500">
              <a:buClr>
                <a:schemeClr val="tx1"/>
              </a:buClr>
              <a:buSzPct val="85000"/>
              <a:buFont typeface="Calibri" panose="020F0502020204030204" pitchFamily="34" charset="0"/>
              <a:buChar char="X"/>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PyCharm or Jupyter Notebook</a:t>
            </a:r>
          </a:p>
        </p:txBody>
      </p:sp>
      <p:sp>
        <p:nvSpPr>
          <p:cNvPr id="14" name="object 5">
            <a:extLst>
              <a:ext uri="{FF2B5EF4-FFF2-40B4-BE49-F238E27FC236}">
                <a16:creationId xmlns:a16="http://schemas.microsoft.com/office/drawing/2014/main" id="{2E1B36C1-5FFD-B94B-3316-B0946C8C7A6E}"/>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9</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5" name="Slide Number Placeholder 14">
            <a:extLst>
              <a:ext uri="{FF2B5EF4-FFF2-40B4-BE49-F238E27FC236}">
                <a16:creationId xmlns:a16="http://schemas.microsoft.com/office/drawing/2014/main" id="{EFAB6A4C-83F2-036D-C0DC-46C296A92399}"/>
              </a:ext>
            </a:extLst>
          </p:cNvPr>
          <p:cNvSpPr>
            <a:spLocks noGrp="1"/>
          </p:cNvSpPr>
          <p:nvPr>
            <p:ph type="sldNum" sz="quarter" idx="12"/>
          </p:nvPr>
        </p:nvSpPr>
        <p:spPr/>
        <p:txBody>
          <a:bodyPr/>
          <a:lstStyle/>
          <a:p>
            <a:fld id="{78E61AB1-6C41-4053-A817-9F0F6573F422}" type="slidenum">
              <a:rPr lang="en-CA" smtClean="0"/>
              <a:t>10</a:t>
            </a:fld>
            <a:endParaRPr lang="en-CA"/>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AE11BB-86A4-317D-0E65-B2BF7871CA76}"/>
              </a:ext>
            </a:extLst>
          </p:cNvPr>
          <p:cNvCxnSpPr>
            <a:cxnSpLocks/>
          </p:cNvCxnSpPr>
          <p:nvPr/>
        </p:nvCxnSpPr>
        <p:spPr>
          <a:xfrm flipV="1">
            <a:off x="0" y="561975"/>
            <a:ext cx="12601575" cy="4425519"/>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661D967-AADE-5EFA-AC6A-0B7E23770615}"/>
              </a:ext>
            </a:extLst>
          </p:cNvPr>
          <p:cNvCxnSpPr>
            <a:cxnSpLocks/>
          </p:cNvCxnSpPr>
          <p:nvPr/>
        </p:nvCxnSpPr>
        <p:spPr>
          <a:xfrm flipH="1" flipV="1">
            <a:off x="3446383" y="-146806"/>
            <a:ext cx="2377502" cy="7395331"/>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object 2">
            <a:extLst>
              <a:ext uri="{FF2B5EF4-FFF2-40B4-BE49-F238E27FC236}">
                <a16:creationId xmlns:a16="http://schemas.microsoft.com/office/drawing/2014/main" id="{85048AA3-9A63-E03A-4DDE-464990836944}"/>
              </a:ext>
            </a:extLst>
          </p:cNvPr>
          <p:cNvSpPr txBox="1"/>
          <p:nvPr/>
        </p:nvSpPr>
        <p:spPr>
          <a:xfrm>
            <a:off x="794037" y="1020234"/>
            <a:ext cx="8227133" cy="624103"/>
          </a:xfrm>
          <a:prstGeom prst="rect">
            <a:avLst/>
          </a:prstGeom>
        </p:spPr>
        <p:txBody>
          <a:bodyPr vert="horz" wrap="square" lIns="0" tIns="8467" rIns="0" bIns="0" rtlCol="0">
            <a:spAutoFit/>
          </a:bodyPr>
          <a:lstStyle/>
          <a:p>
            <a:pPr marL="8467">
              <a:spcBef>
                <a:spcPts val="67"/>
              </a:spcBef>
            </a:pPr>
            <a:r>
              <a:rPr lang="en-CA" sz="4000" b="1" spc="-7">
                <a:latin typeface="Roboto Condensed" panose="02000000000000000000" pitchFamily="2" charset="0"/>
                <a:ea typeface="Roboto Condensed" panose="02000000000000000000" pitchFamily="2" charset="0"/>
                <a:cs typeface="Roboto Condensed" panose="02000000000000000000" pitchFamily="2" charset="0"/>
              </a:rPr>
              <a:t>FOUNDATIONS OF OUR AI SOLUTION</a:t>
            </a:r>
            <a:endParaRPr lang="en-CA" sz="4000" b="1">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object 3">
            <a:extLst>
              <a:ext uri="{FF2B5EF4-FFF2-40B4-BE49-F238E27FC236}">
                <a16:creationId xmlns:a16="http://schemas.microsoft.com/office/drawing/2014/main" id="{6F11A9AA-FD16-9119-BAB8-8C0AA0B95940}"/>
              </a:ext>
            </a:extLst>
          </p:cNvPr>
          <p:cNvSpPr txBox="1">
            <a:spLocks/>
          </p:cNvSpPr>
          <p:nvPr/>
        </p:nvSpPr>
        <p:spPr>
          <a:xfrm>
            <a:off x="830322" y="739001"/>
            <a:ext cx="5161404" cy="285549"/>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spcBef>
                <a:spcPts val="67"/>
              </a:spcBef>
            </a:pPr>
            <a:r>
              <a:rPr lang="en-CA" sz="2000" spc="-7">
                <a:solidFill>
                  <a:srgbClr val="C00000"/>
                </a:solidFill>
                <a:latin typeface="Roboto"/>
                <a:cs typeface="Roboto"/>
              </a:rPr>
              <a:t>DATA UNDERSTANDING &amp; KEY RESOURCES</a:t>
            </a:r>
            <a:endParaRPr lang="en-CA" sz="2000">
              <a:solidFill>
                <a:srgbClr val="C00000"/>
              </a:solidFill>
              <a:latin typeface="Roboto"/>
              <a:cs typeface="Roboto"/>
            </a:endParaRPr>
          </a:p>
        </p:txBody>
      </p:sp>
      <p:sp>
        <p:nvSpPr>
          <p:cNvPr id="8" name="Rectangle 7">
            <a:extLst>
              <a:ext uri="{FF2B5EF4-FFF2-40B4-BE49-F238E27FC236}">
                <a16:creationId xmlns:a16="http://schemas.microsoft.com/office/drawing/2014/main" id="{70B11EF2-FB75-81AB-9B6F-73E374F18DA8}"/>
              </a:ext>
            </a:extLst>
          </p:cNvPr>
          <p:cNvSpPr/>
          <p:nvPr/>
        </p:nvSpPr>
        <p:spPr>
          <a:xfrm>
            <a:off x="935097" y="1923560"/>
            <a:ext cx="3160900" cy="848218"/>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rPr>
              <a:t>ADVANCED INTERNET </a:t>
            </a:r>
            <a:br>
              <a:rPr lang="en-CA" altLang="zh-CN"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rPr>
            </a:br>
            <a:r>
              <a:rPr lang="en-IN" altLang="zh-CN" sz="1800"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&amp; </a:t>
            </a:r>
            <a:r>
              <a:rPr lang="zh-CN" altLang="en-US"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rPr>
              <a:t>TECH SUPPORT</a:t>
            </a:r>
          </a:p>
        </p:txBody>
      </p:sp>
      <p:sp>
        <p:nvSpPr>
          <p:cNvPr id="9" name="Rectangle 8">
            <a:extLst>
              <a:ext uri="{FF2B5EF4-FFF2-40B4-BE49-F238E27FC236}">
                <a16:creationId xmlns:a16="http://schemas.microsoft.com/office/drawing/2014/main" id="{2DA338BF-AC5F-5041-7F44-7D2DC71075C9}"/>
              </a:ext>
            </a:extLst>
          </p:cNvPr>
          <p:cNvSpPr/>
          <p:nvPr/>
        </p:nvSpPr>
        <p:spPr>
          <a:xfrm>
            <a:off x="4573430" y="1923557"/>
            <a:ext cx="3160900" cy="848218"/>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rPr>
              <a:t>QUALITY ASSURANCE </a:t>
            </a:r>
            <a:br>
              <a:rPr lang="en-CA" altLang="zh-CN"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rPr>
            </a:br>
            <a:r>
              <a:rPr lang="en-CA" altLang="zh-CN" sz="1800"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&amp;</a:t>
            </a:r>
            <a:r>
              <a:rPr lang="zh-CN" altLang="en-US"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rPr>
              <a:t> TESTING</a:t>
            </a:r>
            <a:endPar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Rectangle 9">
            <a:extLst>
              <a:ext uri="{FF2B5EF4-FFF2-40B4-BE49-F238E27FC236}">
                <a16:creationId xmlns:a16="http://schemas.microsoft.com/office/drawing/2014/main" id="{D89FF41C-BD93-428F-B337-CD5BC144AEB0}"/>
              </a:ext>
            </a:extLst>
          </p:cNvPr>
          <p:cNvSpPr/>
          <p:nvPr/>
        </p:nvSpPr>
        <p:spPr>
          <a:xfrm>
            <a:off x="8174101" y="1923558"/>
            <a:ext cx="3149701" cy="848218"/>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HUMAN RESOURCES</a:t>
            </a:r>
            <a:endPar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Rectangle 10">
            <a:extLst>
              <a:ext uri="{FF2B5EF4-FFF2-40B4-BE49-F238E27FC236}">
                <a16:creationId xmlns:a16="http://schemas.microsoft.com/office/drawing/2014/main" id="{2139449B-DDCB-32E2-F042-2F21BF0A8978}"/>
              </a:ext>
            </a:extLst>
          </p:cNvPr>
          <p:cNvSpPr/>
          <p:nvPr/>
        </p:nvSpPr>
        <p:spPr>
          <a:xfrm>
            <a:off x="935097" y="2987025"/>
            <a:ext cx="3160900" cy="297768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180000" rIns="91440" bIns="45720" rtlCol="0" anchor="ctr"/>
          <a:lstStyle/>
          <a:p>
            <a:pPr marL="266700" indent="-180975">
              <a:spcBef>
                <a:spcPts val="300"/>
              </a:spcBef>
              <a:spcAft>
                <a:spcPts val="300"/>
              </a:spcAft>
              <a:buClr>
                <a:schemeClr val="tx1">
                  <a:lumMod val="95000"/>
                  <a:lumOff val="5000"/>
                </a:schemeClr>
              </a:buClr>
              <a:buSzPct val="85000"/>
              <a:buFont typeface="Calibri" panose="020F0502020204030204" pitchFamily="34" charset="0"/>
              <a:buChar char="X"/>
            </a:pPr>
            <a:r>
              <a:rPr lang="en-US" altLang="zh-CN" sz="1600">
                <a:solidFill>
                  <a:schemeClr val="tx1"/>
                </a:solidFill>
                <a:latin typeface="Roboto Condensed"/>
                <a:ea typeface="Roboto Condensed"/>
                <a:cs typeface="Roboto Condensed"/>
                <a:sym typeface="Arial" panose="020B0604020202020204" pitchFamily="34" charset="0"/>
              </a:rPr>
              <a:t>H</a:t>
            </a:r>
            <a:r>
              <a:rPr lang="zh-CN" altLang="en-US" sz="1600">
                <a:solidFill>
                  <a:schemeClr val="tx1"/>
                </a:solidFill>
                <a:latin typeface="Roboto Condensed"/>
                <a:ea typeface="等线"/>
                <a:cs typeface="Roboto Condensed"/>
                <a:sym typeface="Arial" panose="020B0604020202020204" pitchFamily="34" charset="0"/>
              </a:rPr>
              <a:t>igh-</a:t>
            </a:r>
            <a:r>
              <a:rPr lang="en-US" altLang="zh-CN" sz="1600">
                <a:solidFill>
                  <a:schemeClr val="tx1"/>
                </a:solidFill>
                <a:latin typeface="Roboto Condensed"/>
                <a:ea typeface="Roboto Condensed"/>
                <a:cs typeface="Roboto Condensed"/>
                <a:sym typeface="Arial" panose="020B0604020202020204" pitchFamily="34" charset="0"/>
              </a:rPr>
              <a:t>P</a:t>
            </a:r>
            <a:r>
              <a:rPr lang="zh-CN" altLang="en-US" sz="1600">
                <a:solidFill>
                  <a:schemeClr val="tx1"/>
                </a:solidFill>
                <a:latin typeface="Roboto Condensed"/>
                <a:ea typeface="等线"/>
                <a:cs typeface="Roboto Condensed"/>
                <a:sym typeface="Arial" panose="020B0604020202020204" pitchFamily="34" charset="0"/>
              </a:rPr>
              <a:t>erformance </a:t>
            </a:r>
            <a:r>
              <a:rPr lang="en-US" altLang="zh-CN" sz="1600">
                <a:solidFill>
                  <a:schemeClr val="tx1"/>
                </a:solidFill>
                <a:latin typeface="Roboto Condensed"/>
                <a:ea typeface="Roboto Condensed"/>
                <a:cs typeface="Roboto Condensed"/>
                <a:sym typeface="Arial" panose="020B0604020202020204" pitchFamily="34" charset="0"/>
              </a:rPr>
              <a:t>C</a:t>
            </a:r>
            <a:r>
              <a:rPr lang="zh-CN" altLang="en-US" sz="1600">
                <a:solidFill>
                  <a:schemeClr val="tx1"/>
                </a:solidFill>
                <a:latin typeface="Roboto Condensed"/>
                <a:ea typeface="等线"/>
                <a:cs typeface="Roboto Condensed"/>
                <a:sym typeface="Arial" panose="020B0604020202020204" pitchFamily="34" charset="0"/>
              </a:rPr>
              <a:t>omputing resources </a:t>
            </a:r>
            <a:endParaRPr lang="zh-CN" altLang="en-US" sz="1600">
              <a:solidFill>
                <a:schemeClr val="tx1"/>
              </a:solidFill>
              <a:latin typeface="Roboto Condensed"/>
              <a:ea typeface="等线" panose="02010600030101010101" pitchFamily="2" charset="-122"/>
              <a:cs typeface="Roboto Condensed"/>
              <a:sym typeface="Arial" panose="020B0604020202020204" pitchFamily="34" charset="0"/>
            </a:endParaRPr>
          </a:p>
          <a:p>
            <a:pPr marL="447675" indent="-180975">
              <a:spcBef>
                <a:spcPts val="300"/>
              </a:spcBef>
              <a:spcAft>
                <a:spcPts val="300"/>
              </a:spcAft>
              <a:buClr>
                <a:srgbClr val="0D0D0D"/>
              </a:buClr>
              <a:buSzPct val="85000"/>
              <a:buFont typeface="Roboto Condensed,Sans-Serif" panose="020F0502020204030204" pitchFamily="34" charset="0"/>
              <a:buChar char="–"/>
            </a:pPr>
            <a:r>
              <a:rPr lang="en-US" altLang="zh-CN" sz="1600">
                <a:solidFill>
                  <a:schemeClr val="tx1"/>
                </a:solidFill>
                <a:ea typeface="+mn-lt"/>
                <a:cs typeface="+mn-lt"/>
              </a:rPr>
              <a:t>GPUs</a:t>
            </a:r>
            <a:endParaRPr lang="en-CA" altLang="zh-CN" sz="1600">
              <a:solidFill>
                <a:schemeClr val="tx1"/>
              </a:solidFill>
              <a:ea typeface="+mn-lt"/>
              <a:cs typeface="+mn-lt"/>
            </a:endParaRPr>
          </a:p>
          <a:p>
            <a:pPr marL="447675" indent="-180975">
              <a:spcBef>
                <a:spcPts val="300"/>
              </a:spcBef>
              <a:spcAft>
                <a:spcPts val="300"/>
              </a:spcAft>
              <a:buClr>
                <a:srgbClr val="0D0D0D"/>
              </a:buClr>
              <a:buSzPct val="85000"/>
              <a:buFont typeface="Roboto Condensed,Sans-Serif" panose="020F0502020204030204" pitchFamily="34" charset="0"/>
              <a:buChar char="–"/>
            </a:pPr>
            <a:r>
              <a:rPr lang="en-US" sz="1600">
                <a:solidFill>
                  <a:schemeClr val="tx1"/>
                </a:solidFill>
                <a:ea typeface="+mn-lt"/>
                <a:cs typeface="+mn-lt"/>
              </a:rPr>
              <a:t>high-speed internet</a:t>
            </a:r>
            <a:endParaRPr lang="en-US" altLang="zh-CN" sz="1600">
              <a:solidFill>
                <a:schemeClr val="tx1"/>
              </a:solidFill>
              <a:latin typeface="Calibri"/>
              <a:ea typeface="等线"/>
              <a:cs typeface="Calibri"/>
            </a:endParaRPr>
          </a:p>
          <a:p>
            <a:pPr marL="266700" indent="-180975" fontAlgn="auto">
              <a:spcBef>
                <a:spcPts val="300"/>
              </a:spcBef>
              <a:spcAft>
                <a:spcPts val="300"/>
              </a:spcAft>
              <a:buClr>
                <a:srgbClr val="0D0D0D"/>
              </a:buClr>
              <a:buSzPct val="85000"/>
              <a:buFont typeface="Calibri" panose="020F0502020204030204" pitchFamily="34" charset="0"/>
              <a:buChar char="X"/>
            </a:pPr>
            <a:r>
              <a:rPr lang="zh-CN" altLang="en-US" sz="1600">
                <a:solidFill>
                  <a:schemeClr val="tx1"/>
                </a:solidFill>
                <a:latin typeface="Roboto Condensed"/>
                <a:ea typeface="等线"/>
                <a:cs typeface="Roboto Condensed"/>
                <a:sym typeface="Arial" panose="020B0604020202020204" pitchFamily="34" charset="0"/>
              </a:rPr>
              <a:t>API</a:t>
            </a:r>
            <a:r>
              <a:rPr lang="en-CA" altLang="zh-CN" sz="1600">
                <a:solidFill>
                  <a:schemeClr val="tx1"/>
                </a:solidFill>
                <a:latin typeface="Roboto Condensed"/>
                <a:ea typeface="Roboto Condensed"/>
                <a:cs typeface="Roboto Condensed"/>
                <a:sym typeface="Arial" panose="020B0604020202020204" pitchFamily="34" charset="0"/>
              </a:rPr>
              <a:t>s</a:t>
            </a:r>
            <a:endParaRPr lang="zh-CN" altLang="en-US" sz="1600">
              <a:solidFill>
                <a:schemeClr val="tx1"/>
              </a:solidFill>
              <a:latin typeface="Roboto Condensed"/>
              <a:ea typeface="等线"/>
              <a:cs typeface="Roboto Condensed"/>
            </a:endParaRPr>
          </a:p>
          <a:p>
            <a:pPr marL="447675" indent="-180975">
              <a:spcBef>
                <a:spcPts val="300"/>
              </a:spcBef>
              <a:spcAft>
                <a:spcPts val="300"/>
              </a:spcAft>
              <a:buClr>
                <a:srgbClr val="0D0D0D"/>
              </a:buClr>
              <a:buSzPct val="85000"/>
              <a:buFont typeface="Roboto Condensed" panose="02000000000000000000" pitchFamily="2" charset="0"/>
              <a:buChar char="–"/>
            </a:pPr>
            <a:r>
              <a:rPr lang="en-CA" altLang="zh-CN" sz="1600">
                <a:solidFill>
                  <a:schemeClr val="tx1">
                    <a:lumMod val="75000"/>
                    <a:lumOff val="25000"/>
                  </a:schemeClr>
                </a:solidFill>
                <a:latin typeface="Roboto Condensed"/>
                <a:ea typeface="Roboto Condensed"/>
                <a:cs typeface="Roboto Condensed"/>
                <a:sym typeface="Arial" panose="020B0604020202020204" pitchFamily="34" charset="0"/>
              </a:rPr>
              <a:t>P</a:t>
            </a:r>
            <a:r>
              <a:rPr lang="zh-CN" altLang="en-US" sz="1600">
                <a:solidFill>
                  <a:schemeClr val="tx1">
                    <a:lumMod val="75000"/>
                    <a:lumOff val="25000"/>
                  </a:schemeClr>
                </a:solidFill>
                <a:latin typeface="Roboto Condensed"/>
                <a:ea typeface="等线"/>
                <a:cs typeface="Roboto Condensed"/>
                <a:sym typeface="Arial" panose="020B0604020202020204" pitchFamily="34" charset="0"/>
              </a:rPr>
              <a:t>ayment </a:t>
            </a:r>
            <a:r>
              <a:rPr lang="en-CA" altLang="zh-CN" sz="1600">
                <a:solidFill>
                  <a:schemeClr val="tx1">
                    <a:lumMod val="75000"/>
                    <a:lumOff val="25000"/>
                  </a:schemeClr>
                </a:solidFill>
                <a:latin typeface="Roboto Condensed"/>
                <a:ea typeface="Roboto Condensed"/>
                <a:cs typeface="Roboto Condensed"/>
                <a:sym typeface="Arial" panose="020B0604020202020204" pitchFamily="34" charset="0"/>
              </a:rPr>
              <a:t>- </a:t>
            </a:r>
            <a:r>
              <a:rPr lang="zh-CN" altLang="en-US" sz="1600">
                <a:solidFill>
                  <a:schemeClr val="tx1">
                    <a:lumMod val="75000"/>
                    <a:lumOff val="25000"/>
                  </a:schemeClr>
                </a:solidFill>
                <a:latin typeface="Roboto Condensed"/>
                <a:ea typeface="等线"/>
                <a:cs typeface="Roboto Condensed"/>
                <a:sym typeface="Arial" panose="020B0604020202020204" pitchFamily="34" charset="0"/>
              </a:rPr>
              <a:t>PayPal</a:t>
            </a:r>
            <a:endParaRPr lang="en-CA">
              <a:solidFill>
                <a:schemeClr val="tx1">
                  <a:lumMod val="75000"/>
                  <a:lumOff val="25000"/>
                </a:schemeClr>
              </a:solidFill>
              <a:sym typeface="Arial" panose="020B0604020202020204" pitchFamily="34" charset="0"/>
            </a:endParaRPr>
          </a:p>
          <a:p>
            <a:pPr marL="447675" indent="-180975">
              <a:spcBef>
                <a:spcPts val="300"/>
              </a:spcBef>
              <a:spcAft>
                <a:spcPts val="300"/>
              </a:spcAft>
              <a:buClr>
                <a:schemeClr val="tx1">
                  <a:lumMod val="95000"/>
                  <a:lumOff val="5000"/>
                </a:schemeClr>
              </a:buClr>
              <a:buSzPct val="85000"/>
              <a:buFont typeface="Roboto Condensed" panose="02000000000000000000" pitchFamily="2" charset="0"/>
              <a:buChar char="–"/>
            </a:pPr>
            <a:r>
              <a:rPr lang="zh-CN" altLang="en-US" sz="1600">
                <a:solidFill>
                  <a:schemeClr val="tx1">
                    <a:lumMod val="75000"/>
                    <a:lumOff val="25000"/>
                  </a:schemeClr>
                </a:solidFill>
                <a:latin typeface="Roboto Condensed"/>
                <a:ea typeface="等线"/>
                <a:cs typeface="Roboto Condensed"/>
                <a:sym typeface="Arial" panose="020B0604020202020204" pitchFamily="34" charset="0"/>
              </a:rPr>
              <a:t>Google Cloud Storage </a:t>
            </a:r>
            <a:r>
              <a:rPr lang="en-US" altLang="zh-CN" sz="1600">
                <a:solidFill>
                  <a:schemeClr val="tx1">
                    <a:lumMod val="75000"/>
                    <a:lumOff val="25000"/>
                  </a:schemeClr>
                </a:solidFill>
                <a:latin typeface="Roboto Condensed"/>
                <a:ea typeface="Roboto Condensed"/>
                <a:cs typeface="Roboto Condensed"/>
                <a:sym typeface="Arial" panose="020B0604020202020204" pitchFamily="34" charset="0"/>
              </a:rPr>
              <a:t> </a:t>
            </a:r>
            <a:endParaRPr lang="en-US" altLang="zh-CN" sz="160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pPr marL="447675" indent="-180975" fontAlgn="auto">
              <a:spcBef>
                <a:spcPts val="300"/>
              </a:spcBef>
              <a:spcAft>
                <a:spcPts val="300"/>
              </a:spcAft>
              <a:buClr>
                <a:schemeClr val="tx1">
                  <a:lumMod val="95000"/>
                  <a:lumOff val="5000"/>
                </a:schemeClr>
              </a:buClr>
              <a:buSzPct val="85000"/>
              <a:buFont typeface="Roboto Condensed" panose="02000000000000000000" pitchFamily="2" charset="0"/>
              <a:buChar char="–"/>
            </a:pPr>
            <a:r>
              <a:rPr lang="zh-CN" altLang="en-US" sz="1600">
                <a:solidFill>
                  <a:schemeClr val="tx1">
                    <a:lumMod val="75000"/>
                    <a:lumOff val="25000"/>
                  </a:schemeClr>
                </a:solidFill>
                <a:latin typeface="Roboto Condensed"/>
                <a:ea typeface="等线"/>
                <a:cs typeface="Roboto Condensed"/>
                <a:sym typeface="Arial" panose="020B0604020202020204" pitchFamily="34" charset="0"/>
              </a:rPr>
              <a:t>Push Notification </a:t>
            </a:r>
            <a:r>
              <a:rPr lang="en-CA" altLang="zh-CN" sz="1600">
                <a:solidFill>
                  <a:schemeClr val="tx1">
                    <a:lumMod val="75000"/>
                    <a:lumOff val="25000"/>
                  </a:schemeClr>
                </a:solidFill>
                <a:latin typeface="Roboto Condensed"/>
                <a:ea typeface="Roboto Condensed"/>
                <a:cs typeface="Roboto Condensed"/>
                <a:sym typeface="Arial" panose="020B0604020202020204" pitchFamily="34" charset="0"/>
              </a:rPr>
              <a:t>-</a:t>
            </a:r>
            <a:r>
              <a:rPr lang="zh-CN" altLang="en-US" sz="1600">
                <a:solidFill>
                  <a:schemeClr val="tx1">
                    <a:lumMod val="75000"/>
                    <a:lumOff val="25000"/>
                  </a:schemeClr>
                </a:solidFill>
                <a:latin typeface="Roboto Condensed"/>
                <a:ea typeface="等线"/>
                <a:cs typeface="Roboto Condensed"/>
                <a:sym typeface="Arial" panose="020B0604020202020204" pitchFamily="34" charset="0"/>
              </a:rPr>
              <a:t> Google Cloud Messaging</a:t>
            </a:r>
            <a:endParaRPr lang="en-CA" altLang="zh-CN" sz="1600">
              <a:solidFill>
                <a:schemeClr val="tx1">
                  <a:lumMod val="75000"/>
                  <a:lumOff val="25000"/>
                </a:schemeClr>
              </a:solidFill>
              <a:latin typeface="Roboto Condensed"/>
              <a:ea typeface="等线"/>
              <a:cs typeface="Roboto Condensed"/>
              <a:sym typeface="Arial" panose="020B0604020202020204" pitchFamily="34" charset="0"/>
            </a:endParaRPr>
          </a:p>
        </p:txBody>
      </p:sp>
      <p:sp>
        <p:nvSpPr>
          <p:cNvPr id="12" name="Rectangle 11">
            <a:extLst>
              <a:ext uri="{FF2B5EF4-FFF2-40B4-BE49-F238E27FC236}">
                <a16:creationId xmlns:a16="http://schemas.microsoft.com/office/drawing/2014/main" id="{096235A0-669E-10E2-C412-AA01AAA4DFC0}"/>
              </a:ext>
            </a:extLst>
          </p:cNvPr>
          <p:cNvSpPr/>
          <p:nvPr/>
        </p:nvSpPr>
        <p:spPr>
          <a:xfrm>
            <a:off x="4573430" y="2984322"/>
            <a:ext cx="3160900" cy="115994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indent="-180975" fontAlgn="auto">
              <a:spcBef>
                <a:spcPts val="300"/>
              </a:spcBef>
              <a:spcAft>
                <a:spcPts val="300"/>
              </a:spcAft>
              <a:buClr>
                <a:schemeClr val="tx1">
                  <a:lumMod val="95000"/>
                  <a:lumOff val="5000"/>
                </a:schemeClr>
              </a:buClr>
              <a:buSzPct val="85000"/>
              <a:buFont typeface="Calibri" panose="020F0502020204030204" pitchFamily="34" charset="0"/>
              <a:buChar char="X"/>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Counterfeit sneakers</a:t>
            </a:r>
          </a:p>
          <a:p>
            <a:pPr marL="447675" indent="-185738" algn="l" fontAlgn="auto">
              <a:spcBef>
                <a:spcPts val="300"/>
              </a:spcBef>
              <a:spcAft>
                <a:spcPts val="300"/>
              </a:spcAft>
              <a:buClr>
                <a:schemeClr val="tx1">
                  <a:lumMod val="95000"/>
                  <a:lumOff val="5000"/>
                </a:schemeClr>
              </a:buClr>
              <a:buSzPct val="85000"/>
              <a:buFont typeface="Roboto Condensed" panose="02000000000000000000" pitchFamily="2" charset="0"/>
              <a:buChar char="–"/>
            </a:pPr>
            <a:r>
              <a:rPr lang="en-US" altLang="zh-CN" sz="160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Retail market</a:t>
            </a:r>
          </a:p>
          <a:p>
            <a:pPr marL="447675" indent="-185738" algn="l" fontAlgn="auto">
              <a:spcBef>
                <a:spcPts val="300"/>
              </a:spcBef>
              <a:spcAft>
                <a:spcPts val="300"/>
              </a:spcAft>
              <a:buClr>
                <a:schemeClr val="tx1">
                  <a:lumMod val="95000"/>
                  <a:lumOff val="5000"/>
                </a:schemeClr>
              </a:buClr>
              <a:buSzPct val="85000"/>
              <a:buFont typeface="Roboto Condensed" panose="02000000000000000000" pitchFamily="2" charset="0"/>
              <a:buChar char="–"/>
            </a:pPr>
            <a:r>
              <a:rPr lang="en-US" altLang="zh-CN" sz="160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Amazon and eBay</a:t>
            </a:r>
          </a:p>
        </p:txBody>
      </p:sp>
      <p:sp>
        <p:nvSpPr>
          <p:cNvPr id="13" name="Rectangle 12">
            <a:extLst>
              <a:ext uri="{FF2B5EF4-FFF2-40B4-BE49-F238E27FC236}">
                <a16:creationId xmlns:a16="http://schemas.microsoft.com/office/drawing/2014/main" id="{09917B48-D247-1D1A-B207-E3C7ED5EDF7C}"/>
              </a:ext>
            </a:extLst>
          </p:cNvPr>
          <p:cNvSpPr/>
          <p:nvPr/>
        </p:nvSpPr>
        <p:spPr>
          <a:xfrm>
            <a:off x="8174102" y="2984323"/>
            <a:ext cx="3139331" cy="29803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bIns="0" rtlCol="0" anchor="ctr"/>
          <a:lstStyle/>
          <a:p>
            <a:pPr marL="266700" indent="-180975" fontAlgn="auto">
              <a:spcBef>
                <a:spcPts val="300"/>
              </a:spcBef>
              <a:spcAft>
                <a:spcPts val="300"/>
              </a:spcAft>
              <a:buClr>
                <a:schemeClr val="tx1">
                  <a:lumMod val="95000"/>
                  <a:lumOff val="5000"/>
                </a:schemeClr>
              </a:buClr>
              <a:buSzPct val="85000"/>
              <a:buFont typeface="Calibri" panose="020F0502020204030204" pitchFamily="34" charset="0"/>
              <a:buChar char="X"/>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Mobile App Developer</a:t>
            </a:r>
            <a:endParaRPr lang="en-US" altLang="zh-CN"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endParaRPr>
          </a:p>
          <a:p>
            <a:pPr marL="266700" indent="-180975" fontAlgn="auto">
              <a:spcBef>
                <a:spcPts val="300"/>
              </a:spcBef>
              <a:spcAft>
                <a:spcPts val="300"/>
              </a:spcAft>
              <a:buClr>
                <a:schemeClr val="tx1">
                  <a:lumMod val="95000"/>
                  <a:lumOff val="5000"/>
                </a:schemeClr>
              </a:buClr>
              <a:buSzPct val="85000"/>
              <a:buFont typeface="Calibri" panose="020F0502020204030204" pitchFamily="34" charset="0"/>
              <a:buChar char="X"/>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Web Developer</a:t>
            </a:r>
          </a:p>
          <a:p>
            <a:pPr marL="266700" indent="-180975" fontAlgn="auto">
              <a:spcBef>
                <a:spcPts val="300"/>
              </a:spcBef>
              <a:spcAft>
                <a:spcPts val="300"/>
              </a:spcAft>
              <a:buClr>
                <a:schemeClr val="tx1">
                  <a:lumMod val="95000"/>
                  <a:lumOff val="5000"/>
                </a:schemeClr>
              </a:buClr>
              <a:buSzPct val="85000"/>
              <a:buFont typeface="Calibri" panose="020F0502020204030204" pitchFamily="34" charset="0"/>
              <a:buChar char="X"/>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UX/UI Designer</a:t>
            </a:r>
          </a:p>
          <a:p>
            <a:pPr marL="266700" indent="-180975" fontAlgn="auto">
              <a:spcBef>
                <a:spcPts val="300"/>
              </a:spcBef>
              <a:spcAft>
                <a:spcPts val="300"/>
              </a:spcAft>
              <a:buClr>
                <a:schemeClr val="tx1">
                  <a:lumMod val="95000"/>
                  <a:lumOff val="5000"/>
                </a:schemeClr>
              </a:buClr>
              <a:buSzPct val="85000"/>
              <a:buFont typeface="Calibri" panose="020F0502020204030204" pitchFamily="34" charset="0"/>
              <a:buChar char="X"/>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Machine Learning Engineer</a:t>
            </a:r>
          </a:p>
          <a:p>
            <a:pPr marL="266700" indent="-180975" fontAlgn="auto">
              <a:spcBef>
                <a:spcPts val="300"/>
              </a:spcBef>
              <a:spcAft>
                <a:spcPts val="300"/>
              </a:spcAft>
              <a:buClr>
                <a:schemeClr val="tx1">
                  <a:lumMod val="95000"/>
                  <a:lumOff val="5000"/>
                </a:schemeClr>
              </a:buClr>
              <a:buSzPct val="85000"/>
              <a:buFont typeface="Calibri" panose="020F0502020204030204" pitchFamily="34" charset="0"/>
              <a:buChar char="X"/>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Quality Assurance (QA) </a:t>
            </a:r>
          </a:p>
          <a:p>
            <a:pPr marL="266700" indent="-180975" fontAlgn="auto">
              <a:spcBef>
                <a:spcPts val="300"/>
              </a:spcBef>
              <a:spcAft>
                <a:spcPts val="300"/>
              </a:spcAft>
              <a:buClr>
                <a:schemeClr val="tx1">
                  <a:lumMod val="95000"/>
                  <a:lumOff val="5000"/>
                </a:schemeClr>
              </a:buClr>
              <a:buSzPct val="85000"/>
              <a:buFont typeface="Calibri" panose="020F0502020204030204" pitchFamily="34" charset="0"/>
              <a:buChar char="X"/>
            </a:pP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Marketing </a:t>
            </a:r>
            <a:r>
              <a:rPr lang="en-US" altLang="zh-CN"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rPr>
              <a:t>S</a:t>
            </a:r>
            <a:r>
              <a:rPr lang="zh-CN" altLang="en-US" sz="1600">
                <a:solidFill>
                  <a:schemeClr val="tx1"/>
                </a:solidFill>
                <a:latin typeface="Roboto Condensed" panose="02000000000000000000" pitchFamily="2" charset="0"/>
                <a:cs typeface="Roboto Condensed" panose="02000000000000000000" pitchFamily="2" charset="0"/>
                <a:sym typeface="Arial" panose="020B0604020202020204" pitchFamily="34" charset="0"/>
              </a:rPr>
              <a:t>pecialist</a:t>
            </a:r>
            <a:endParaRPr lang="en-IN" altLang="zh-CN" sz="1600">
              <a:solidFill>
                <a:schemeClr val="tx1"/>
              </a:solidFill>
              <a:latin typeface="Roboto Condensed" panose="02000000000000000000" pitchFamily="2" charset="0"/>
              <a:cs typeface="Roboto Condensed" panose="02000000000000000000" pitchFamily="2" charset="0"/>
              <a:sym typeface="Arial" panose="020B0604020202020204" pitchFamily="34" charset="0"/>
            </a:endParaRPr>
          </a:p>
          <a:p>
            <a:pPr marL="266700" indent="-180975" fontAlgn="auto">
              <a:spcBef>
                <a:spcPts val="300"/>
              </a:spcBef>
              <a:spcAft>
                <a:spcPts val="300"/>
              </a:spcAft>
              <a:buClr>
                <a:schemeClr val="tx1">
                  <a:lumMod val="95000"/>
                  <a:lumOff val="5000"/>
                </a:schemeClr>
              </a:buClr>
              <a:buSzPct val="85000"/>
              <a:buFont typeface="Calibri" panose="020F0502020204030204" pitchFamily="34" charset="0"/>
              <a:buChar char="X"/>
            </a:pPr>
            <a:endParaRPr lang="en-IN" altLang="zh-CN" sz="1600">
              <a:solidFill>
                <a:schemeClr val="tx1"/>
              </a:solidFill>
              <a:latin typeface="Roboto Condensed" panose="02000000000000000000" pitchFamily="2" charset="0"/>
              <a:cs typeface="Roboto Condensed" panose="02000000000000000000" pitchFamily="2" charset="0"/>
              <a:sym typeface="Arial" panose="020B0604020202020204" pitchFamily="34" charset="0"/>
            </a:endParaRPr>
          </a:p>
        </p:txBody>
      </p:sp>
      <p:sp>
        <p:nvSpPr>
          <p:cNvPr id="19" name="Rectangle 18">
            <a:extLst>
              <a:ext uri="{FF2B5EF4-FFF2-40B4-BE49-F238E27FC236}">
                <a16:creationId xmlns:a16="http://schemas.microsoft.com/office/drawing/2014/main" id="{1E7AC477-36CE-784A-A920-F88D4A128DAE}"/>
              </a:ext>
            </a:extLst>
          </p:cNvPr>
          <p:cNvSpPr/>
          <p:nvPr/>
        </p:nvSpPr>
        <p:spPr>
          <a:xfrm>
            <a:off x="4567981" y="4289621"/>
            <a:ext cx="3160900" cy="1675087"/>
          </a:xfrm>
          <a:prstGeom prst="rect">
            <a:avLst/>
          </a:prstGeom>
          <a:blipFill dpi="0" rotWithShape="1">
            <a:blip r:embed="rId3">
              <a:extLst>
                <a:ext uri="{28A0092B-C50C-407E-A947-70E740481C1C}">
                  <a14:useLocalDpi xmlns:a14="http://schemas.microsoft.com/office/drawing/2010/main" val="0"/>
                </a:ext>
              </a:extLst>
            </a:blip>
            <a:srcRect/>
            <a:stretch>
              <a:fillRect l="158" t="-12236" r="-1070" b="-30701"/>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fontAlgn="auto">
              <a:buClr>
                <a:schemeClr val="tx1">
                  <a:lumMod val="95000"/>
                  <a:lumOff val="5000"/>
                </a:schemeClr>
              </a:buClr>
              <a:buSzPct val="85000"/>
            </a:pPr>
            <a:endParaRPr lang="en-US" altLang="zh-CN" sz="160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sym typeface="Arial" panose="020B0604020202020204" pitchFamily="34" charset="0"/>
            </a:endParaRPr>
          </a:p>
        </p:txBody>
      </p:sp>
      <p:sp>
        <p:nvSpPr>
          <p:cNvPr id="23" name="object 5">
            <a:extLst>
              <a:ext uri="{FF2B5EF4-FFF2-40B4-BE49-F238E27FC236}">
                <a16:creationId xmlns:a16="http://schemas.microsoft.com/office/drawing/2014/main" id="{8CBBAB17-5AD5-2E97-4019-19B5785B13AA}"/>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10</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4" name="Slide Number Placeholder 23">
            <a:extLst>
              <a:ext uri="{FF2B5EF4-FFF2-40B4-BE49-F238E27FC236}">
                <a16:creationId xmlns:a16="http://schemas.microsoft.com/office/drawing/2014/main" id="{3B856D6B-DB27-4217-461C-14D485483069}"/>
              </a:ext>
            </a:extLst>
          </p:cNvPr>
          <p:cNvSpPr>
            <a:spLocks noGrp="1"/>
          </p:cNvSpPr>
          <p:nvPr>
            <p:ph type="sldNum" sz="quarter" idx="12"/>
          </p:nvPr>
        </p:nvSpPr>
        <p:spPr/>
        <p:txBody>
          <a:bodyPr/>
          <a:lstStyle/>
          <a:p>
            <a:fld id="{78E61AB1-6C41-4053-A817-9F0F6573F422}" type="slidenum">
              <a:rPr lang="en-CA" smtClean="0"/>
              <a:t>11</a:t>
            </a:fld>
            <a:endParaRPr lang="en-CA"/>
          </a:p>
        </p:txBody>
      </p:sp>
    </p:spTree>
    <p:extLst>
      <p:ext uri="{BB962C8B-B14F-4D97-AF65-F5344CB8AC3E}">
        <p14:creationId xmlns:p14="http://schemas.microsoft.com/office/powerpoint/2010/main" val="146679448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5121524" y="2501395"/>
            <a:ext cx="6521620" cy="1855209"/>
          </a:xfrm>
          <a:prstGeom prst="rect">
            <a:avLst/>
          </a:prstGeom>
          <a:effectLst/>
        </p:spPr>
        <p:txBody>
          <a:bodyPr vert="horz" wrap="square" lIns="0" tIns="8467" rIns="0" bIns="0" rtlCol="0" anchor="ctr">
            <a:spAutoFit/>
          </a:bodyPr>
          <a:lstStyle/>
          <a:p>
            <a:pPr marL="8467">
              <a:spcBef>
                <a:spcPts val="67"/>
              </a:spcBef>
            </a:pPr>
            <a:r>
              <a:rPr lang="en-CA" sz="6000" b="1" spc="-7">
                <a:latin typeface="Roboto"/>
                <a:cs typeface="Roboto"/>
              </a:rPr>
              <a:t>DATA PREPARATION</a:t>
            </a:r>
            <a:endParaRPr sz="6000" b="1">
              <a:latin typeface="Roboto"/>
              <a:cs typeface="Roboto"/>
            </a:endParaRPr>
          </a:p>
        </p:txBody>
      </p:sp>
      <p:grpSp>
        <p:nvGrpSpPr>
          <p:cNvPr id="5" name="Group 4">
            <a:extLst>
              <a:ext uri="{FF2B5EF4-FFF2-40B4-BE49-F238E27FC236}">
                <a16:creationId xmlns:a16="http://schemas.microsoft.com/office/drawing/2014/main" id="{A0E0F5AC-DCC2-DA36-0193-23B469B55EFE}"/>
              </a:ext>
            </a:extLst>
          </p:cNvPr>
          <p:cNvGrpSpPr/>
          <p:nvPr/>
        </p:nvGrpSpPr>
        <p:grpSpPr>
          <a:xfrm>
            <a:off x="-1592154" y="-178904"/>
            <a:ext cx="7356850" cy="8572137"/>
            <a:chOff x="-1592154" y="-178904"/>
            <a:chExt cx="7356850" cy="8572137"/>
          </a:xfrm>
        </p:grpSpPr>
        <p:cxnSp>
          <p:nvCxnSpPr>
            <p:cNvPr id="7" name="Straight Connector 6">
              <a:extLst>
                <a:ext uri="{FF2B5EF4-FFF2-40B4-BE49-F238E27FC236}">
                  <a16:creationId xmlns:a16="http://schemas.microsoft.com/office/drawing/2014/main" id="{C535A7BE-6168-BC46-665E-CED294A4A666}"/>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1ED8A0-CF1F-F886-67B3-E3817CDC6845}"/>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object 2">
              <a:extLst>
                <a:ext uri="{FF2B5EF4-FFF2-40B4-BE49-F238E27FC236}">
                  <a16:creationId xmlns:a16="http://schemas.microsoft.com/office/drawing/2014/main" id="{DBF862FB-E3F5-5C1A-98A9-3E85F4A7494F}"/>
                </a:ext>
              </a:extLst>
            </p:cNvPr>
            <p:cNvSpPr txBox="1"/>
            <p:nvPr/>
          </p:nvSpPr>
          <p:spPr>
            <a:xfrm>
              <a:off x="-1592154" y="2029097"/>
              <a:ext cx="6521621"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04</a:t>
              </a:r>
            </a:p>
          </p:txBody>
        </p:sp>
      </p:grpSp>
    </p:spTree>
    <p:extLst>
      <p:ext uri="{BB962C8B-B14F-4D97-AF65-F5344CB8AC3E}">
        <p14:creationId xmlns:p14="http://schemas.microsoft.com/office/powerpoint/2010/main" val="3084792219"/>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49" name="Straight Connector 14348">
            <a:extLst>
              <a:ext uri="{FF2B5EF4-FFF2-40B4-BE49-F238E27FC236}">
                <a16:creationId xmlns:a16="http://schemas.microsoft.com/office/drawing/2014/main" id="{8D39C63C-2AAF-E176-343B-4122D71FD598}"/>
              </a:ext>
            </a:extLst>
          </p:cNvPr>
          <p:cNvCxnSpPr>
            <a:cxnSpLocks/>
          </p:cNvCxnSpPr>
          <p:nvPr/>
        </p:nvCxnSpPr>
        <p:spPr>
          <a:xfrm flipV="1">
            <a:off x="9435287" y="-76200"/>
            <a:ext cx="1640260" cy="720271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20967DF-589F-546D-D747-32EAE33C9C3F}"/>
              </a:ext>
            </a:extLst>
          </p:cNvPr>
          <p:cNvGrpSpPr/>
          <p:nvPr/>
        </p:nvGrpSpPr>
        <p:grpSpPr>
          <a:xfrm>
            <a:off x="6519768" y="2871025"/>
            <a:ext cx="4305020" cy="2580027"/>
            <a:chOff x="7147672" y="2064140"/>
            <a:chExt cx="4305020" cy="2580027"/>
          </a:xfrm>
        </p:grpSpPr>
        <p:sp>
          <p:nvSpPr>
            <p:cNvPr id="2" name="Rectangle 1">
              <a:extLst>
                <a:ext uri="{FF2B5EF4-FFF2-40B4-BE49-F238E27FC236}">
                  <a16:creationId xmlns:a16="http://schemas.microsoft.com/office/drawing/2014/main" id="{1D45A6C4-5690-3109-65F4-9E750C02049D}"/>
                </a:ext>
              </a:extLst>
            </p:cNvPr>
            <p:cNvSpPr/>
            <p:nvPr/>
          </p:nvSpPr>
          <p:spPr>
            <a:xfrm>
              <a:off x="7147672" y="2064140"/>
              <a:ext cx="2378868" cy="743357"/>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TEXT DATA</a:t>
              </a:r>
            </a:p>
          </p:txBody>
        </p:sp>
        <p:sp>
          <p:nvSpPr>
            <p:cNvPr id="8" name="Rectangle 7">
              <a:extLst>
                <a:ext uri="{FF2B5EF4-FFF2-40B4-BE49-F238E27FC236}">
                  <a16:creationId xmlns:a16="http://schemas.microsoft.com/office/drawing/2014/main" id="{61C3158D-F41D-A41B-92A3-1826A47175C2}"/>
                </a:ext>
              </a:extLst>
            </p:cNvPr>
            <p:cNvSpPr/>
            <p:nvPr/>
          </p:nvSpPr>
          <p:spPr>
            <a:xfrm>
              <a:off x="7147672" y="2982475"/>
              <a:ext cx="2378868" cy="743357"/>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CATEGORICAL DATA</a:t>
              </a:r>
            </a:p>
          </p:txBody>
        </p:sp>
        <p:sp>
          <p:nvSpPr>
            <p:cNvPr id="10" name="Rectangle 9">
              <a:extLst>
                <a:ext uri="{FF2B5EF4-FFF2-40B4-BE49-F238E27FC236}">
                  <a16:creationId xmlns:a16="http://schemas.microsoft.com/office/drawing/2014/main" id="{481348FB-DD26-0F2C-AD96-F7D6F41521C3}"/>
                </a:ext>
              </a:extLst>
            </p:cNvPr>
            <p:cNvSpPr/>
            <p:nvPr/>
          </p:nvSpPr>
          <p:spPr>
            <a:xfrm>
              <a:off x="7147672" y="3900810"/>
              <a:ext cx="2378868" cy="743357"/>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NUMERICAL DATA </a:t>
              </a:r>
            </a:p>
          </p:txBody>
        </p:sp>
        <p:sp>
          <p:nvSpPr>
            <p:cNvPr id="13" name="Rectangle 12">
              <a:extLst>
                <a:ext uri="{FF2B5EF4-FFF2-40B4-BE49-F238E27FC236}">
                  <a16:creationId xmlns:a16="http://schemas.microsoft.com/office/drawing/2014/main" id="{3C435236-9168-F80D-5A38-7E35B9FAE7D4}"/>
                </a:ext>
              </a:extLst>
            </p:cNvPr>
            <p:cNvSpPr/>
            <p:nvPr/>
          </p:nvSpPr>
          <p:spPr>
            <a:xfrm>
              <a:off x="9720315" y="2064140"/>
              <a:ext cx="1732376" cy="74335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lvl="0" indent="-177800">
                <a:buSzPct val="85000"/>
                <a:buFont typeface="Calibri" panose="020F0502020204030204" pitchFamily="34" charset="0"/>
                <a:buChar char="X"/>
              </a:pPr>
              <a:r>
                <a:rPr lang="en-US" sz="1600" b="0" kern="1200">
                  <a:solidFill>
                    <a:schemeClr val="dk1"/>
                  </a:solidFill>
                  <a:latin typeface="Roboto Condensed" panose="02000000000000000000" pitchFamily="2" charset="0"/>
                  <a:ea typeface="Roboto Condensed" panose="02000000000000000000" pitchFamily="2" charset="0"/>
                  <a:cs typeface="Roboto Condensed" panose="02000000000000000000" pitchFamily="2" charset="0"/>
                </a:rPr>
                <a:t>Metadata</a:t>
              </a:r>
              <a:endParaRPr lang="en-CA" sz="1600" b="0" kern="1200">
                <a:solidFill>
                  <a:schemeClr val="dk1"/>
                </a:solidFill>
                <a:latin typeface="Roboto Condensed" panose="02000000000000000000" pitchFamily="2" charset="0"/>
                <a:ea typeface="Roboto Condensed" panose="02000000000000000000" pitchFamily="2" charset="0"/>
                <a:cs typeface="Roboto Condensed" panose="02000000000000000000" pitchFamily="2" charset="0"/>
              </a:endParaRPr>
            </a:p>
            <a:p>
              <a:pPr marL="266700" lvl="0" indent="-177800">
                <a:buSzPct val="85000"/>
                <a:buFont typeface="Calibri" panose="020F0502020204030204" pitchFamily="34" charset="0"/>
                <a:buChar char="X"/>
              </a:pPr>
              <a:r>
                <a:rPr lang="en-US" sz="1600" b="0" kern="1200">
                  <a:solidFill>
                    <a:schemeClr val="dk1"/>
                  </a:solidFill>
                  <a:latin typeface="Roboto Condensed" panose="02000000000000000000" pitchFamily="2" charset="0"/>
                  <a:ea typeface="Roboto Condensed" panose="02000000000000000000" pitchFamily="2" charset="0"/>
                  <a:cs typeface="Roboto Condensed" panose="02000000000000000000" pitchFamily="2" charset="0"/>
                </a:rPr>
                <a:t>User Feedback</a:t>
              </a:r>
              <a:endParaRPr lang="en-CA" sz="1600" b="0" kern="1200">
                <a:solidFill>
                  <a:schemeClr val="dk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 name="Rectangle 14">
              <a:extLst>
                <a:ext uri="{FF2B5EF4-FFF2-40B4-BE49-F238E27FC236}">
                  <a16:creationId xmlns:a16="http://schemas.microsoft.com/office/drawing/2014/main" id="{E79715F8-9D66-BAE3-F1EB-53967C6B8AAC}"/>
                </a:ext>
              </a:extLst>
            </p:cNvPr>
            <p:cNvSpPr/>
            <p:nvPr/>
          </p:nvSpPr>
          <p:spPr>
            <a:xfrm>
              <a:off x="9720316" y="2982475"/>
              <a:ext cx="1732376" cy="74335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lvl="0" indent="-177800">
                <a:buSzPct val="85000"/>
                <a:buFont typeface="Calibri" panose="020F0502020204030204" pitchFamily="34" charset="0"/>
                <a:buChar char="X"/>
              </a:pPr>
              <a:r>
                <a:rPr lang="en-US" sz="1600" kern="1200">
                  <a:solidFill>
                    <a:schemeClr val="dk1"/>
                  </a:solidFill>
                  <a:effectLst/>
                  <a:latin typeface="Roboto Condensed" panose="02000000000000000000" pitchFamily="2" charset="0"/>
                  <a:ea typeface="Roboto Condensed" panose="02000000000000000000" pitchFamily="2" charset="0"/>
                  <a:cs typeface="Roboto Condensed" panose="02000000000000000000" pitchFamily="2" charset="0"/>
                </a:rPr>
                <a:t>Structured data</a:t>
              </a:r>
              <a:endParaRPr lang="en-CA" sz="1600" kern="1200">
                <a:solidFill>
                  <a:schemeClr val="dk1"/>
                </a:solidFill>
                <a:latin typeface="Roboto Condensed" panose="02000000000000000000" pitchFamily="2" charset="0"/>
                <a:ea typeface="Roboto Condensed" panose="02000000000000000000" pitchFamily="2" charset="0"/>
                <a:cs typeface="Roboto Condensed" panose="02000000000000000000" pitchFamily="2" charset="0"/>
              </a:endParaRPr>
            </a:p>
            <a:p>
              <a:pPr marL="266700" lvl="0" indent="-177800">
                <a:buSzPct val="85000"/>
                <a:buFont typeface="Calibri" panose="020F0502020204030204" pitchFamily="34" charset="0"/>
                <a:buChar char="X"/>
              </a:pPr>
              <a:r>
                <a:rPr lang="en-US" sz="1600" kern="1200">
                  <a:solidFill>
                    <a:schemeClr val="dk1"/>
                  </a:solidFill>
                  <a:effectLst/>
                  <a:latin typeface="Roboto Condensed" panose="02000000000000000000" pitchFamily="2" charset="0"/>
                  <a:ea typeface="Roboto Condensed" panose="02000000000000000000" pitchFamily="2" charset="0"/>
                  <a:cs typeface="Roboto Condensed" panose="02000000000000000000" pitchFamily="2" charset="0"/>
                </a:rPr>
                <a:t>Historical data</a:t>
              </a:r>
              <a:endParaRPr lang="en-CA" sz="1600" kern="1200">
                <a:solidFill>
                  <a:schemeClr val="dk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Rectangle 15">
              <a:extLst>
                <a:ext uri="{FF2B5EF4-FFF2-40B4-BE49-F238E27FC236}">
                  <a16:creationId xmlns:a16="http://schemas.microsoft.com/office/drawing/2014/main" id="{60FFED92-ACF7-CD32-B85A-2FB38A3D3F7F}"/>
                </a:ext>
              </a:extLst>
            </p:cNvPr>
            <p:cNvSpPr/>
            <p:nvPr/>
          </p:nvSpPr>
          <p:spPr>
            <a:xfrm>
              <a:off x="9720315" y="3900810"/>
              <a:ext cx="1732376" cy="74335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lvl="0" indent="-177800">
                <a:buSzPct val="85000"/>
                <a:buFont typeface="Calibri" panose="020F0502020204030204" pitchFamily="34" charset="0"/>
                <a:buChar char="X"/>
              </a:pPr>
              <a:r>
                <a:rPr lang="en-US" sz="1600" kern="1200">
                  <a:solidFill>
                    <a:schemeClr val="dk1"/>
                  </a:solidFill>
                  <a:latin typeface="Roboto Condensed" panose="02000000000000000000" pitchFamily="2" charset="0"/>
                  <a:ea typeface="Roboto Condensed" panose="02000000000000000000" pitchFamily="2" charset="0"/>
                  <a:cs typeface="Roboto Condensed" panose="02000000000000000000" pitchFamily="2" charset="0"/>
                </a:rPr>
                <a:t>Image data</a:t>
              </a:r>
              <a:endParaRPr lang="en-CA" sz="1600" kern="1200">
                <a:solidFill>
                  <a:schemeClr val="dk1"/>
                </a:solidFill>
                <a:latin typeface="Roboto Condensed" panose="02000000000000000000" pitchFamily="2" charset="0"/>
                <a:ea typeface="Roboto Condensed" panose="02000000000000000000" pitchFamily="2" charset="0"/>
                <a:cs typeface="Roboto Condensed" panose="02000000000000000000" pitchFamily="2" charset="0"/>
              </a:endParaRPr>
            </a:p>
            <a:p>
              <a:pPr marL="266700" lvl="0" indent="-177800">
                <a:buSzPct val="85000"/>
                <a:buFont typeface="Calibri" panose="020F0502020204030204" pitchFamily="34" charset="0"/>
                <a:buChar char="X"/>
              </a:pPr>
              <a:r>
                <a:rPr lang="en-US" sz="1600" kern="1200">
                  <a:solidFill>
                    <a:schemeClr val="dk1"/>
                  </a:solidFill>
                  <a:latin typeface="Roboto Condensed" panose="02000000000000000000" pitchFamily="2" charset="0"/>
                  <a:ea typeface="Roboto Condensed" panose="02000000000000000000" pitchFamily="2" charset="0"/>
                  <a:cs typeface="Roboto Condensed" panose="02000000000000000000" pitchFamily="2" charset="0"/>
                </a:rPr>
                <a:t>Pixel data</a:t>
              </a:r>
              <a:endParaRPr lang="en-CA" sz="160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3" name="object 2">
            <a:extLst>
              <a:ext uri="{FF2B5EF4-FFF2-40B4-BE49-F238E27FC236}">
                <a16:creationId xmlns:a16="http://schemas.microsoft.com/office/drawing/2014/main" id="{BC280684-A00B-89A3-4561-4B44776587A9}"/>
              </a:ext>
            </a:extLst>
          </p:cNvPr>
          <p:cNvSpPr txBox="1"/>
          <p:nvPr/>
        </p:nvSpPr>
        <p:spPr>
          <a:xfrm>
            <a:off x="794037" y="1020234"/>
            <a:ext cx="5390863"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DATA RESOURCES</a:t>
            </a:r>
            <a:endParaRPr sz="4000" b="1">
              <a:latin typeface="Roboto"/>
              <a:cs typeface="Roboto"/>
            </a:endParaRPr>
          </a:p>
        </p:txBody>
      </p:sp>
      <p:sp>
        <p:nvSpPr>
          <p:cNvPr id="4" name="object 3">
            <a:extLst>
              <a:ext uri="{FF2B5EF4-FFF2-40B4-BE49-F238E27FC236}">
                <a16:creationId xmlns:a16="http://schemas.microsoft.com/office/drawing/2014/main" id="{9F8FA6D9-746C-1F60-C1B7-92118A1144BD}"/>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DATA PREPARATION</a:t>
            </a:r>
            <a:endParaRPr lang="en-CA" sz="2133">
              <a:solidFill>
                <a:srgbClr val="C00000"/>
              </a:solidFill>
              <a:latin typeface="Roboto"/>
              <a:cs typeface="Roboto"/>
            </a:endParaRPr>
          </a:p>
        </p:txBody>
      </p:sp>
      <p:grpSp>
        <p:nvGrpSpPr>
          <p:cNvPr id="30" name="Group 29">
            <a:extLst>
              <a:ext uri="{FF2B5EF4-FFF2-40B4-BE49-F238E27FC236}">
                <a16:creationId xmlns:a16="http://schemas.microsoft.com/office/drawing/2014/main" id="{52BB9F84-BBA0-CB7E-FB1E-3EA811555009}"/>
              </a:ext>
            </a:extLst>
          </p:cNvPr>
          <p:cNvGrpSpPr/>
          <p:nvPr/>
        </p:nvGrpSpPr>
        <p:grpSpPr>
          <a:xfrm>
            <a:off x="794037" y="1858272"/>
            <a:ext cx="4184363" cy="2470921"/>
            <a:chOff x="794037" y="1858272"/>
            <a:chExt cx="4184363" cy="2470921"/>
          </a:xfrm>
        </p:grpSpPr>
        <p:sp>
          <p:nvSpPr>
            <p:cNvPr id="12" name="Rectangle 11">
              <a:extLst>
                <a:ext uri="{FF2B5EF4-FFF2-40B4-BE49-F238E27FC236}">
                  <a16:creationId xmlns:a16="http://schemas.microsoft.com/office/drawing/2014/main" id="{F31B7585-7D3C-647D-C077-7406861E71FB}"/>
                </a:ext>
              </a:extLst>
            </p:cNvPr>
            <p:cNvSpPr/>
            <p:nvPr/>
          </p:nvSpPr>
          <p:spPr>
            <a:xfrm>
              <a:off x="794037" y="1858272"/>
              <a:ext cx="4184363" cy="2470921"/>
            </a:xfrm>
            <a:prstGeom prst="rect">
              <a:avLst/>
            </a:prstGeom>
            <a:solidFill>
              <a:schemeClr val="bg1"/>
            </a:solidFill>
            <a:ln w="12700">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DA0EEF19-AEAA-4B40-666A-ED62320DE066}"/>
                </a:ext>
              </a:extLst>
            </p:cNvPr>
            <p:cNvSpPr txBox="1"/>
            <p:nvPr/>
          </p:nvSpPr>
          <p:spPr>
            <a:xfrm>
              <a:off x="1116453" y="1993470"/>
              <a:ext cx="3536663" cy="369332"/>
            </a:xfrm>
            <a:prstGeom prst="rect">
              <a:avLst/>
            </a:prstGeom>
            <a:noFill/>
          </p:spPr>
          <p:txBody>
            <a:bodyPr wrap="square" rtlCol="0">
              <a:spAutoFit/>
            </a:bodyPr>
            <a:lstStyle/>
            <a:p>
              <a:pPr algn="ctr"/>
              <a:r>
                <a:rPr lang="en-IN" b="1">
                  <a:solidFill>
                    <a:srgbClr val="C00000"/>
                  </a:solidFill>
                  <a:latin typeface="Roboto" panose="02000000000000000000" pitchFamily="2" charset="0"/>
                  <a:ea typeface="Roboto" panose="02000000000000000000" pitchFamily="2" charset="0"/>
                  <a:cs typeface="Roboto" panose="02000000000000000000" pitchFamily="2" charset="0"/>
                </a:rPr>
                <a:t>BRAND PARTNERSHIP  </a:t>
              </a:r>
              <a:endParaRPr lang="en-CA" b="1">
                <a:solidFill>
                  <a:srgbClr val="C00000"/>
                </a:solidFill>
                <a:latin typeface="Roboto" panose="02000000000000000000" pitchFamily="2" charset="0"/>
                <a:ea typeface="Roboto" panose="02000000000000000000" pitchFamily="2" charset="0"/>
                <a:cs typeface="Roboto" panose="02000000000000000000" pitchFamily="2" charset="0"/>
              </a:endParaRPr>
            </a:p>
          </p:txBody>
        </p:sp>
      </p:grpSp>
      <p:pic>
        <p:nvPicPr>
          <p:cNvPr id="15364" name="Picture 4" descr="Christian Dior Logo, symbol, meaning, history, PNG, brand">
            <a:extLst>
              <a:ext uri="{FF2B5EF4-FFF2-40B4-BE49-F238E27FC236}">
                <a16:creationId xmlns:a16="http://schemas.microsoft.com/office/drawing/2014/main" id="{44C00E42-8C56-C28B-ED05-720ED3E121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3186"/>
          <a:stretch/>
        </p:blipFill>
        <p:spPr bwMode="auto">
          <a:xfrm>
            <a:off x="2368088" y="3506610"/>
            <a:ext cx="903481" cy="6631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Air Jordan Wings Logo History | Nice Kicks">
            <a:extLst>
              <a:ext uri="{FF2B5EF4-FFF2-40B4-BE49-F238E27FC236}">
                <a16:creationId xmlns:a16="http://schemas.microsoft.com/office/drawing/2014/main" id="{30B5C41F-0BE3-E408-45A3-C868EB5138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78" t="24258" r="20666" b="23125"/>
          <a:stretch/>
        </p:blipFill>
        <p:spPr bwMode="auto">
          <a:xfrm>
            <a:off x="826254" y="3502311"/>
            <a:ext cx="1485897" cy="677399"/>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New Balance - Wikipedia">
            <a:extLst>
              <a:ext uri="{FF2B5EF4-FFF2-40B4-BE49-F238E27FC236}">
                <a16:creationId xmlns:a16="http://schemas.microsoft.com/office/drawing/2014/main" id="{D9F784B1-7F27-1AD3-3210-663FBD7441D6}"/>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3535516" y="2603458"/>
            <a:ext cx="1058936" cy="582415"/>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Balenciaga logo and symbol, meaning, history, PNG">
            <a:extLst>
              <a:ext uri="{FF2B5EF4-FFF2-40B4-BE49-F238E27FC236}">
                <a16:creationId xmlns:a16="http://schemas.microsoft.com/office/drawing/2014/main" id="{EDD0A057-194E-6EBE-1A9D-D3F6093030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1571" y="3426529"/>
            <a:ext cx="1346825" cy="757589"/>
          </a:xfrm>
          <a:prstGeom prst="rect">
            <a:avLst/>
          </a:prstGeom>
          <a:noFill/>
          <a:extLst>
            <a:ext uri="{909E8E84-426E-40DD-AFC4-6F175D3DCCD1}">
              <a14:hiddenFill xmlns:a14="http://schemas.microsoft.com/office/drawing/2010/main">
                <a:solidFill>
                  <a:srgbClr val="FFFFFF"/>
                </a:solidFill>
              </a14:hiddenFill>
            </a:ext>
          </a:extLst>
        </p:spPr>
      </p:pic>
      <p:cxnSp>
        <p:nvCxnSpPr>
          <p:cNvPr id="14337" name="Connector: Elbow 14336">
            <a:extLst>
              <a:ext uri="{FF2B5EF4-FFF2-40B4-BE49-F238E27FC236}">
                <a16:creationId xmlns:a16="http://schemas.microsoft.com/office/drawing/2014/main" id="{54DA5C2F-47C3-6AD7-99F4-0DC3CCC93887}"/>
              </a:ext>
            </a:extLst>
          </p:cNvPr>
          <p:cNvCxnSpPr>
            <a:cxnSpLocks/>
            <a:stCxn id="24" idx="3"/>
            <a:endCxn id="8" idx="1"/>
          </p:cNvCxnSpPr>
          <p:nvPr/>
        </p:nvCxnSpPr>
        <p:spPr>
          <a:xfrm flipV="1">
            <a:off x="4976965" y="4161039"/>
            <a:ext cx="1542803" cy="1290014"/>
          </a:xfrm>
          <a:prstGeom prst="bentConnector3">
            <a:avLst/>
          </a:prstGeom>
          <a:ln w="28575">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341" name="Connector: Elbow 14340">
            <a:extLst>
              <a:ext uri="{FF2B5EF4-FFF2-40B4-BE49-F238E27FC236}">
                <a16:creationId xmlns:a16="http://schemas.microsoft.com/office/drawing/2014/main" id="{0111E41B-28A3-976F-9FCA-3E4624FCC7A6}"/>
              </a:ext>
            </a:extLst>
          </p:cNvPr>
          <p:cNvCxnSpPr>
            <a:cxnSpLocks/>
            <a:stCxn id="12" idx="3"/>
            <a:endCxn id="8" idx="1"/>
          </p:cNvCxnSpPr>
          <p:nvPr/>
        </p:nvCxnSpPr>
        <p:spPr>
          <a:xfrm>
            <a:off x="4978400" y="3093733"/>
            <a:ext cx="1541368" cy="1067306"/>
          </a:xfrm>
          <a:prstGeom prst="bentConnector3">
            <a:avLst/>
          </a:prstGeom>
          <a:ln w="28575">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32A09B4-762D-81CC-7BD4-8F16A5FEF7CD}"/>
              </a:ext>
            </a:extLst>
          </p:cNvPr>
          <p:cNvGrpSpPr/>
          <p:nvPr/>
        </p:nvGrpSpPr>
        <p:grpSpPr>
          <a:xfrm>
            <a:off x="792602" y="4589499"/>
            <a:ext cx="4184363" cy="1723107"/>
            <a:chOff x="792602" y="4589499"/>
            <a:chExt cx="4184363" cy="1723107"/>
          </a:xfrm>
        </p:grpSpPr>
        <p:sp>
          <p:nvSpPr>
            <p:cNvPr id="24" name="Rectangle 23">
              <a:extLst>
                <a:ext uri="{FF2B5EF4-FFF2-40B4-BE49-F238E27FC236}">
                  <a16:creationId xmlns:a16="http://schemas.microsoft.com/office/drawing/2014/main" id="{135F9997-0C3C-B548-2745-1F35AEBB5DA4}"/>
                </a:ext>
              </a:extLst>
            </p:cNvPr>
            <p:cNvSpPr/>
            <p:nvPr/>
          </p:nvSpPr>
          <p:spPr>
            <a:xfrm>
              <a:off x="792602" y="4589499"/>
              <a:ext cx="4184363" cy="1723107"/>
            </a:xfrm>
            <a:prstGeom prst="rect">
              <a:avLst/>
            </a:prstGeom>
            <a:solidFill>
              <a:schemeClr val="bg1"/>
            </a:solidFill>
            <a:ln w="12700">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34CD8006-7CEA-65B1-E4A4-C8979247EB99}"/>
                </a:ext>
              </a:extLst>
            </p:cNvPr>
            <p:cNvSpPr txBox="1"/>
            <p:nvPr/>
          </p:nvSpPr>
          <p:spPr>
            <a:xfrm>
              <a:off x="1115018" y="4742512"/>
              <a:ext cx="3536663" cy="369332"/>
            </a:xfrm>
            <a:prstGeom prst="rect">
              <a:avLst/>
            </a:prstGeom>
            <a:noFill/>
          </p:spPr>
          <p:txBody>
            <a:bodyPr wrap="square" rtlCol="0">
              <a:spAutoFit/>
            </a:bodyPr>
            <a:lstStyle/>
            <a:p>
              <a:pPr algn="ctr"/>
              <a:r>
                <a:rPr lang="en-IN" b="1">
                  <a:solidFill>
                    <a:srgbClr val="C00000"/>
                  </a:solidFill>
                  <a:latin typeface="Roboto" panose="02000000000000000000" pitchFamily="2" charset="0"/>
                  <a:ea typeface="Roboto" panose="02000000000000000000" pitchFamily="2" charset="0"/>
                  <a:cs typeface="Roboto" panose="02000000000000000000" pitchFamily="2" charset="0"/>
                </a:rPr>
                <a:t>ONLINE SOURCES</a:t>
              </a:r>
              <a:endParaRPr lang="en-CA" b="1">
                <a:solidFill>
                  <a:srgbClr val="C00000"/>
                </a:solidFill>
                <a:latin typeface="Roboto" panose="02000000000000000000" pitchFamily="2" charset="0"/>
                <a:ea typeface="Roboto" panose="02000000000000000000" pitchFamily="2" charset="0"/>
                <a:cs typeface="Roboto" panose="02000000000000000000" pitchFamily="2" charset="0"/>
              </a:endParaRPr>
            </a:p>
          </p:txBody>
        </p:sp>
      </p:grpSp>
      <p:pic>
        <p:nvPicPr>
          <p:cNvPr id="27" name="Picture 20" descr="data.gov - Wikipedia">
            <a:extLst>
              <a:ext uri="{FF2B5EF4-FFF2-40B4-BE49-F238E27FC236}">
                <a16:creationId xmlns:a16="http://schemas.microsoft.com/office/drawing/2014/main" id="{B226E23F-CCEE-63C9-0CCE-091ACF153429}"/>
              </a:ext>
            </a:extLst>
          </p:cNvPr>
          <p:cNvPicPr preferRelativeResize="0">
            <a:picLocks noChangeArrowheads="1"/>
          </p:cNvPicPr>
          <p:nvPr/>
        </p:nvPicPr>
        <p:blipFill rotWithShape="1">
          <a:blip r:embed="rId7">
            <a:biLevel thresh="75000"/>
            <a:extLst>
              <a:ext uri="{28A0092B-C50C-407E-A947-70E740481C1C}">
                <a14:useLocalDpi xmlns:a14="http://schemas.microsoft.com/office/drawing/2010/main" val="0"/>
              </a:ext>
            </a:extLst>
          </a:blip>
          <a:srcRect t="28839" b="23652"/>
          <a:stretch/>
        </p:blipFill>
        <p:spPr bwMode="auto">
          <a:xfrm>
            <a:off x="1225055" y="5735876"/>
            <a:ext cx="1198773" cy="48632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22" descr="UCI Machine Learning Repository: Data Sets">
            <a:extLst>
              <a:ext uri="{FF2B5EF4-FFF2-40B4-BE49-F238E27FC236}">
                <a16:creationId xmlns:a16="http://schemas.microsoft.com/office/drawing/2014/main" id="{620848F2-FD05-741C-1565-57B443CFCA4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79263" y="5735876"/>
            <a:ext cx="1347642" cy="4351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Image result for Logo of Kaggle">
            <a:extLst>
              <a:ext uri="{FF2B5EF4-FFF2-40B4-BE49-F238E27FC236}">
                <a16:creationId xmlns:a16="http://schemas.microsoft.com/office/drawing/2014/main" id="{2DC9E9E9-DB0B-DE28-C202-5E7FBCEEB70D}"/>
              </a:ext>
            </a:extLst>
          </p:cNvPr>
          <p:cNvPicPr preferRelativeResize="0">
            <a:picLocks noChangeArrowheads="1"/>
          </p:cNvPicPr>
          <p:nvPr/>
        </p:nvPicPr>
        <p:blipFill rotWithShape="1">
          <a:blip r:embed="rId10">
            <a:biLevel thresh="75000"/>
            <a:extLst>
              <a:ext uri="{28A0092B-C50C-407E-A947-70E740481C1C}">
                <a14:useLocalDpi xmlns:a14="http://schemas.microsoft.com/office/drawing/2010/main" val="0"/>
              </a:ext>
            </a:extLst>
          </a:blip>
          <a:srcRect l="8399" t="15724" r="11942" b="12461"/>
          <a:stretch/>
        </p:blipFill>
        <p:spPr bwMode="auto">
          <a:xfrm>
            <a:off x="3250243" y="5224990"/>
            <a:ext cx="1042720" cy="369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github logo">
            <a:extLst>
              <a:ext uri="{FF2B5EF4-FFF2-40B4-BE49-F238E27FC236}">
                <a16:creationId xmlns:a16="http://schemas.microsoft.com/office/drawing/2014/main" id="{3ED1FB24-0139-B835-ABC7-3B378D7DAD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8092" y="5153692"/>
            <a:ext cx="972700" cy="495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logos of Nike">
            <a:extLst>
              <a:ext uri="{FF2B5EF4-FFF2-40B4-BE49-F238E27FC236}">
                <a16:creationId xmlns:a16="http://schemas.microsoft.com/office/drawing/2014/main" id="{90886634-205F-55B2-FA8A-44C0FED2DEEB}"/>
              </a:ext>
            </a:extLst>
          </p:cNvPr>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3945" y="2702286"/>
            <a:ext cx="1058936" cy="5690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Image result for logo of adidas">
            <a:extLst>
              <a:ext uri="{FF2B5EF4-FFF2-40B4-BE49-F238E27FC236}">
                <a16:creationId xmlns:a16="http://schemas.microsoft.com/office/drawing/2014/main" id="{4BC48B93-F257-6A62-4C1D-EEBD0648CDB5}"/>
              </a:ext>
            </a:extLst>
          </p:cNvPr>
          <p:cNvPicPr preferRelativeResize="0">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2788" y="2560856"/>
            <a:ext cx="1058936" cy="663116"/>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F789D8EA-F78E-DB30-39B7-C587D2660DBC}"/>
              </a:ext>
            </a:extLst>
          </p:cNvPr>
          <p:cNvCxnSpPr>
            <a:cxnSpLocks/>
          </p:cNvCxnSpPr>
          <p:nvPr/>
        </p:nvCxnSpPr>
        <p:spPr>
          <a:xfrm flipH="1" flipV="1">
            <a:off x="8921324" y="0"/>
            <a:ext cx="3356401" cy="380532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object 5">
            <a:extLst>
              <a:ext uri="{FF2B5EF4-FFF2-40B4-BE49-F238E27FC236}">
                <a16:creationId xmlns:a16="http://schemas.microsoft.com/office/drawing/2014/main" id="{5216D7EC-80F8-9C32-A5DC-1CA7DCAE6CC0}"/>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12</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4336" name="Slide Number Placeholder 14335">
            <a:extLst>
              <a:ext uri="{FF2B5EF4-FFF2-40B4-BE49-F238E27FC236}">
                <a16:creationId xmlns:a16="http://schemas.microsoft.com/office/drawing/2014/main" id="{F87BBFD9-6D63-D17C-C07F-8345E52550B1}"/>
              </a:ext>
            </a:extLst>
          </p:cNvPr>
          <p:cNvSpPr>
            <a:spLocks noGrp="1"/>
          </p:cNvSpPr>
          <p:nvPr>
            <p:ph type="sldNum" sz="quarter" idx="12"/>
          </p:nvPr>
        </p:nvSpPr>
        <p:spPr/>
        <p:txBody>
          <a:bodyPr/>
          <a:lstStyle/>
          <a:p>
            <a:fld id="{78E61AB1-6C41-4053-A817-9F0F6573F422}" type="slidenum">
              <a:rPr lang="en-CA" smtClean="0"/>
              <a:t>13</a:t>
            </a:fld>
            <a:endParaRPr lang="en-CA"/>
          </a:p>
        </p:txBody>
      </p:sp>
    </p:spTree>
    <p:extLst>
      <p:ext uri="{BB962C8B-B14F-4D97-AF65-F5344CB8AC3E}">
        <p14:creationId xmlns:p14="http://schemas.microsoft.com/office/powerpoint/2010/main" val="7986233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5368"/>
                                        </p:tgtEl>
                                        <p:attrNameLst>
                                          <p:attrName>style.visibility</p:attrName>
                                        </p:attrNameLst>
                                      </p:cBhvr>
                                      <p:to>
                                        <p:strVal val="visible"/>
                                      </p:to>
                                    </p:set>
                                    <p:animEffect transition="in" filter="fade">
                                      <p:cBhvr>
                                        <p:cTn id="13" dur="500"/>
                                        <p:tgtEl>
                                          <p:spTgt spid="15368"/>
                                        </p:tgtEl>
                                      </p:cBhvr>
                                    </p:animEffect>
                                  </p:childTnLst>
                                </p:cTn>
                              </p:par>
                              <p:par>
                                <p:cTn id="14" presetID="10" presetClass="entr" presetSubtype="0" fill="hold" nodeType="withEffect">
                                  <p:stCondLst>
                                    <p:cond delay="0"/>
                                  </p:stCondLst>
                                  <p:childTnLst>
                                    <p:set>
                                      <p:cBhvr>
                                        <p:cTn id="15" dur="1" fill="hold">
                                          <p:stCondLst>
                                            <p:cond delay="0"/>
                                          </p:stCondLst>
                                        </p:cTn>
                                        <p:tgtEl>
                                          <p:spTgt spid="15366"/>
                                        </p:tgtEl>
                                        <p:attrNameLst>
                                          <p:attrName>style.visibility</p:attrName>
                                        </p:attrNameLst>
                                      </p:cBhvr>
                                      <p:to>
                                        <p:strVal val="visible"/>
                                      </p:to>
                                    </p:set>
                                    <p:animEffect transition="in" filter="fade">
                                      <p:cBhvr>
                                        <p:cTn id="16" dur="500"/>
                                        <p:tgtEl>
                                          <p:spTgt spid="15366"/>
                                        </p:tgtEl>
                                      </p:cBhvr>
                                    </p:animEffect>
                                  </p:childTnLst>
                                </p:cTn>
                              </p:par>
                              <p:par>
                                <p:cTn id="17" presetID="10" presetClass="entr" presetSubtype="0" fill="hold" nodeType="withEffect">
                                  <p:stCondLst>
                                    <p:cond delay="0"/>
                                  </p:stCondLst>
                                  <p:childTnLst>
                                    <p:set>
                                      <p:cBhvr>
                                        <p:cTn id="18" dur="1" fill="hold">
                                          <p:stCondLst>
                                            <p:cond delay="0"/>
                                          </p:stCondLst>
                                        </p:cTn>
                                        <p:tgtEl>
                                          <p:spTgt spid="15364"/>
                                        </p:tgtEl>
                                        <p:attrNameLst>
                                          <p:attrName>style.visibility</p:attrName>
                                        </p:attrNameLst>
                                      </p:cBhvr>
                                      <p:to>
                                        <p:strVal val="visible"/>
                                      </p:to>
                                    </p:set>
                                    <p:animEffect transition="in" filter="fade">
                                      <p:cBhvr>
                                        <p:cTn id="19" dur="500"/>
                                        <p:tgtEl>
                                          <p:spTgt spid="15364"/>
                                        </p:tgtEl>
                                      </p:cBhvr>
                                    </p:animEffect>
                                  </p:childTnLst>
                                </p:cTn>
                              </p:par>
                              <p:par>
                                <p:cTn id="20" presetID="10" presetClass="entr" presetSubtype="0" fill="hold" nodeType="withEffect">
                                  <p:stCondLst>
                                    <p:cond delay="0"/>
                                  </p:stCondLst>
                                  <p:childTnLst>
                                    <p:set>
                                      <p:cBhvr>
                                        <p:cTn id="21" dur="1" fill="hold">
                                          <p:stCondLst>
                                            <p:cond delay="0"/>
                                          </p:stCondLst>
                                        </p:cTn>
                                        <p:tgtEl>
                                          <p:spTgt spid="15370"/>
                                        </p:tgtEl>
                                        <p:attrNameLst>
                                          <p:attrName>style.visibility</p:attrName>
                                        </p:attrNameLst>
                                      </p:cBhvr>
                                      <p:to>
                                        <p:strVal val="visible"/>
                                      </p:to>
                                    </p:set>
                                    <p:animEffect transition="in" filter="fade">
                                      <p:cBhvr>
                                        <p:cTn id="22" dur="500"/>
                                        <p:tgtEl>
                                          <p:spTgt spid="153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14342"/>
                                        </p:tgtEl>
                                        <p:attrNameLst>
                                          <p:attrName>style.visibility</p:attrName>
                                        </p:attrNameLst>
                                      </p:cBhvr>
                                      <p:to>
                                        <p:strVal val="visible"/>
                                      </p:to>
                                    </p:set>
                                    <p:animEffect transition="in" filter="fade">
                                      <p:cBhvr>
                                        <p:cTn id="36" dur="500"/>
                                        <p:tgtEl>
                                          <p:spTgt spid="1434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4341"/>
                                        </p:tgtEl>
                                        <p:attrNameLst>
                                          <p:attrName>style.visibility</p:attrName>
                                        </p:attrNameLst>
                                      </p:cBhvr>
                                      <p:to>
                                        <p:strVal val="visible"/>
                                      </p:to>
                                    </p:set>
                                    <p:animEffect transition="in" filter="wipe(left)">
                                      <p:cBhvr>
                                        <p:cTn id="41" dur="500"/>
                                        <p:tgtEl>
                                          <p:spTgt spid="14341"/>
                                        </p:tgtEl>
                                      </p:cBhvr>
                                    </p:animEffect>
                                  </p:childTnLst>
                                </p:cTn>
                              </p:par>
                              <p:par>
                                <p:cTn id="42" presetID="22" presetClass="entr" presetSubtype="8" fill="hold" nodeType="withEffect">
                                  <p:stCondLst>
                                    <p:cond delay="0"/>
                                  </p:stCondLst>
                                  <p:childTnLst>
                                    <p:set>
                                      <p:cBhvr>
                                        <p:cTn id="43" dur="1" fill="hold">
                                          <p:stCondLst>
                                            <p:cond delay="0"/>
                                          </p:stCondLst>
                                        </p:cTn>
                                        <p:tgtEl>
                                          <p:spTgt spid="14337"/>
                                        </p:tgtEl>
                                        <p:attrNameLst>
                                          <p:attrName>style.visibility</p:attrName>
                                        </p:attrNameLst>
                                      </p:cBhvr>
                                      <p:to>
                                        <p:strVal val="visible"/>
                                      </p:to>
                                    </p:set>
                                    <p:animEffect transition="in" filter="wipe(left)">
                                      <p:cBhvr>
                                        <p:cTn id="44" dur="500"/>
                                        <p:tgtEl>
                                          <p:spTgt spid="1433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Arrow Connector 78">
            <a:extLst>
              <a:ext uri="{FF2B5EF4-FFF2-40B4-BE49-F238E27FC236}">
                <a16:creationId xmlns:a16="http://schemas.microsoft.com/office/drawing/2014/main" id="{3FCE6631-B744-042D-9689-37ED4EE9FD87}"/>
              </a:ext>
            </a:extLst>
          </p:cNvPr>
          <p:cNvCxnSpPr>
            <a:cxnSpLocks/>
          </p:cNvCxnSpPr>
          <p:nvPr/>
        </p:nvCxnSpPr>
        <p:spPr>
          <a:xfrm>
            <a:off x="8533743" y="3103397"/>
            <a:ext cx="0" cy="184675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9504AF1-6487-079D-B088-B52A556AF92C}"/>
              </a:ext>
            </a:extLst>
          </p:cNvPr>
          <p:cNvCxnSpPr>
            <a:cxnSpLocks/>
          </p:cNvCxnSpPr>
          <p:nvPr/>
        </p:nvCxnSpPr>
        <p:spPr>
          <a:xfrm>
            <a:off x="3504323" y="3103398"/>
            <a:ext cx="0" cy="184675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8679276-5C03-69DA-F3A3-FED5E94780D4}"/>
              </a:ext>
            </a:extLst>
          </p:cNvPr>
          <p:cNvCxnSpPr>
            <a:cxnSpLocks/>
          </p:cNvCxnSpPr>
          <p:nvPr/>
        </p:nvCxnSpPr>
        <p:spPr>
          <a:xfrm flipH="1" flipV="1">
            <a:off x="-202846" y="3103397"/>
            <a:ext cx="3356401" cy="380532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078BD58-C813-538A-5E1D-E1AE1CC2C023}"/>
              </a:ext>
            </a:extLst>
          </p:cNvPr>
          <p:cNvCxnSpPr>
            <a:cxnSpLocks/>
          </p:cNvCxnSpPr>
          <p:nvPr/>
        </p:nvCxnSpPr>
        <p:spPr>
          <a:xfrm flipV="1">
            <a:off x="555894" y="0"/>
            <a:ext cx="7292706" cy="7458075"/>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object 2">
            <a:extLst>
              <a:ext uri="{FF2B5EF4-FFF2-40B4-BE49-F238E27FC236}">
                <a16:creationId xmlns:a16="http://schemas.microsoft.com/office/drawing/2014/main" id="{7BDF90C4-F183-4F87-48D2-53E9941079C5}"/>
              </a:ext>
            </a:extLst>
          </p:cNvPr>
          <p:cNvSpPr txBox="1"/>
          <p:nvPr/>
        </p:nvSpPr>
        <p:spPr>
          <a:xfrm>
            <a:off x="794037" y="1020234"/>
            <a:ext cx="6978363"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CLEANSING PROCESS </a:t>
            </a:r>
            <a:endParaRPr sz="4000" b="1">
              <a:latin typeface="Roboto"/>
              <a:cs typeface="Roboto"/>
            </a:endParaRPr>
          </a:p>
        </p:txBody>
      </p:sp>
      <p:sp>
        <p:nvSpPr>
          <p:cNvPr id="5" name="object 3">
            <a:extLst>
              <a:ext uri="{FF2B5EF4-FFF2-40B4-BE49-F238E27FC236}">
                <a16:creationId xmlns:a16="http://schemas.microsoft.com/office/drawing/2014/main" id="{4656D4F1-3268-8D62-7034-1C5DEC4C7C14}"/>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DATA PREPARATION </a:t>
            </a:r>
            <a:endParaRPr lang="en-CA" sz="2133">
              <a:solidFill>
                <a:srgbClr val="C00000"/>
              </a:solidFill>
              <a:latin typeface="Roboto"/>
              <a:cs typeface="Roboto"/>
            </a:endParaRPr>
          </a:p>
        </p:txBody>
      </p:sp>
      <p:grpSp>
        <p:nvGrpSpPr>
          <p:cNvPr id="54" name="Group 53">
            <a:extLst>
              <a:ext uri="{FF2B5EF4-FFF2-40B4-BE49-F238E27FC236}">
                <a16:creationId xmlns:a16="http://schemas.microsoft.com/office/drawing/2014/main" id="{5FC87DF6-D8A0-E01F-9488-F662E0E2A2B0}"/>
              </a:ext>
            </a:extLst>
          </p:cNvPr>
          <p:cNvGrpSpPr/>
          <p:nvPr/>
        </p:nvGrpSpPr>
        <p:grpSpPr>
          <a:xfrm>
            <a:off x="1676384" y="1876698"/>
            <a:ext cx="3655877" cy="1226700"/>
            <a:chOff x="677998" y="2202301"/>
            <a:chExt cx="3655877" cy="1226700"/>
          </a:xfrm>
          <a:effectLst>
            <a:outerShdw blurRad="63500" sx="102000" sy="102000" algn="ctr" rotWithShape="0">
              <a:prstClr val="black">
                <a:alpha val="40000"/>
              </a:prstClr>
            </a:outerShdw>
          </a:effectLst>
        </p:grpSpPr>
        <p:sp>
          <p:nvSpPr>
            <p:cNvPr id="7" name="Google Shape;408;p45">
              <a:extLst>
                <a:ext uri="{FF2B5EF4-FFF2-40B4-BE49-F238E27FC236}">
                  <a16:creationId xmlns:a16="http://schemas.microsoft.com/office/drawing/2014/main" id="{ADD1FFFE-C699-3291-21B8-BC3DED015A94}"/>
                </a:ext>
              </a:extLst>
            </p:cNvPr>
            <p:cNvSpPr/>
            <p:nvPr/>
          </p:nvSpPr>
          <p:spPr>
            <a:xfrm>
              <a:off x="677998" y="2202301"/>
              <a:ext cx="3655877"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542925" lvl="0" algn="r" rtl="0">
                <a:spcBef>
                  <a:spcPts val="0"/>
                </a:spcBef>
                <a:spcAft>
                  <a:spcPts val="0"/>
                </a:spcAft>
                <a:buNone/>
              </a:pPr>
              <a:r>
                <a:rPr lang="en-GB">
                  <a:latin typeface="Roboto Condensed" panose="02000000000000000000" pitchFamily="2" charset="0"/>
                  <a:ea typeface="Roboto Condensed" panose="02000000000000000000" pitchFamily="2" charset="0"/>
                  <a:cs typeface="Roboto Condensed" panose="02000000000000000000" pitchFamily="2" charset="0"/>
                </a:rPr>
                <a:t>Drop Duplicates </a:t>
              </a:r>
              <a:endParaRPr>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4" name="Google Shape;407;p45">
              <a:extLst>
                <a:ext uri="{FF2B5EF4-FFF2-40B4-BE49-F238E27FC236}">
                  <a16:creationId xmlns:a16="http://schemas.microsoft.com/office/drawing/2014/main" id="{1BA8783B-2E06-59C4-F99C-DA66F64E8514}"/>
                </a:ext>
              </a:extLst>
            </p:cNvPr>
            <p:cNvSpPr/>
            <p:nvPr/>
          </p:nvSpPr>
          <p:spPr>
            <a:xfrm>
              <a:off x="826972" y="2501657"/>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6600" b="1">
                  <a:solidFill>
                    <a:srgbClr val="C00000"/>
                  </a:solidFill>
                  <a:latin typeface="Roboto" panose="02000000000000000000" pitchFamily="2" charset="0"/>
                  <a:ea typeface="Roboto" panose="02000000000000000000" pitchFamily="2" charset="0"/>
                  <a:cs typeface="Roboto" panose="02000000000000000000" pitchFamily="2" charset="0"/>
                </a:rPr>
                <a:t>01</a:t>
              </a:r>
              <a:endParaRPr sz="6600" b="1">
                <a:solidFill>
                  <a:srgbClr val="C00000"/>
                </a:solidFill>
                <a:latin typeface="Roboto" panose="02000000000000000000" pitchFamily="2" charset="0"/>
                <a:ea typeface="Roboto" panose="02000000000000000000" pitchFamily="2" charset="0"/>
                <a:cs typeface="Roboto" panose="02000000000000000000" pitchFamily="2" charset="0"/>
              </a:endParaRPr>
            </a:p>
          </p:txBody>
        </p:sp>
        <p:sp>
          <p:nvSpPr>
            <p:cNvPr id="39" name="Oval 38">
              <a:extLst>
                <a:ext uri="{FF2B5EF4-FFF2-40B4-BE49-F238E27FC236}">
                  <a16:creationId xmlns:a16="http://schemas.microsoft.com/office/drawing/2014/main" id="{763709D8-09B5-CDCF-0EEB-56EC867D14D7}"/>
                </a:ext>
              </a:extLst>
            </p:cNvPr>
            <p:cNvSpPr/>
            <p:nvPr/>
          </p:nvSpPr>
          <p:spPr>
            <a:xfrm>
              <a:off x="2141543" y="2725651"/>
              <a:ext cx="180000" cy="18000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9" name="Group 68">
            <a:extLst>
              <a:ext uri="{FF2B5EF4-FFF2-40B4-BE49-F238E27FC236}">
                <a16:creationId xmlns:a16="http://schemas.microsoft.com/office/drawing/2014/main" id="{23FC14B8-E760-4141-E2E2-ADAB7D34892F}"/>
              </a:ext>
            </a:extLst>
          </p:cNvPr>
          <p:cNvGrpSpPr/>
          <p:nvPr/>
        </p:nvGrpSpPr>
        <p:grpSpPr>
          <a:xfrm>
            <a:off x="6782209" y="1876697"/>
            <a:ext cx="3503067" cy="1226700"/>
            <a:chOff x="6163107" y="1876697"/>
            <a:chExt cx="3494354" cy="1226700"/>
          </a:xfrm>
          <a:effectLst>
            <a:outerShdw blurRad="63500" sx="102000" sy="102000" algn="ctr" rotWithShape="0">
              <a:prstClr val="black">
                <a:alpha val="40000"/>
              </a:prstClr>
            </a:outerShdw>
          </a:effectLst>
        </p:grpSpPr>
        <p:sp>
          <p:nvSpPr>
            <p:cNvPr id="22" name="Google Shape;423;p45">
              <a:extLst>
                <a:ext uri="{FF2B5EF4-FFF2-40B4-BE49-F238E27FC236}">
                  <a16:creationId xmlns:a16="http://schemas.microsoft.com/office/drawing/2014/main" id="{0A737528-C251-CF6E-7AE7-DF7D07B050EC}"/>
                </a:ext>
              </a:extLst>
            </p:cNvPr>
            <p:cNvSpPr/>
            <p:nvPr/>
          </p:nvSpPr>
          <p:spPr>
            <a:xfrm>
              <a:off x="6163107" y="1876697"/>
              <a:ext cx="3494354"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GB">
                  <a:latin typeface="Roboto Condensed" panose="02000000000000000000" pitchFamily="2" charset="0"/>
                  <a:ea typeface="Roboto Condensed" panose="02000000000000000000" pitchFamily="2" charset="0"/>
                  <a:cs typeface="Roboto Condensed" panose="02000000000000000000" pitchFamily="2" charset="0"/>
                </a:rPr>
                <a:t>Remove Outliers </a:t>
              </a:r>
            </a:p>
            <a:p>
              <a:pPr marL="0" lvl="0" indent="0" algn="r" rtl="0">
                <a:spcBef>
                  <a:spcPts val="0"/>
                </a:spcBef>
                <a:spcAft>
                  <a:spcPts val="0"/>
                </a:spcAft>
                <a:buNone/>
              </a:pPr>
              <a:r>
                <a:rPr lang="en-GB">
                  <a:latin typeface="Roboto Condensed" panose="02000000000000000000" pitchFamily="2" charset="0"/>
                  <a:ea typeface="Roboto Condensed" panose="02000000000000000000" pitchFamily="2" charset="0"/>
                  <a:cs typeface="Roboto Condensed" panose="02000000000000000000" pitchFamily="2" charset="0"/>
                </a:rPr>
                <a:t>to avoid skewness</a:t>
              </a:r>
            </a:p>
          </p:txBody>
        </p:sp>
        <p:sp>
          <p:nvSpPr>
            <p:cNvPr id="43" name="Oval 42">
              <a:extLst>
                <a:ext uri="{FF2B5EF4-FFF2-40B4-BE49-F238E27FC236}">
                  <a16:creationId xmlns:a16="http://schemas.microsoft.com/office/drawing/2014/main" id="{9811448E-DE83-FC28-6260-643FC37BEDA6}"/>
                </a:ext>
              </a:extLst>
            </p:cNvPr>
            <p:cNvSpPr/>
            <p:nvPr/>
          </p:nvSpPr>
          <p:spPr>
            <a:xfrm>
              <a:off x="7649653" y="2400048"/>
              <a:ext cx="179552" cy="180000"/>
            </a:xfrm>
            <a:prstGeom prst="ellipse">
              <a:avLst/>
            </a:prstGeom>
            <a:solidFill>
              <a:srgbClr val="7A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p>
          </p:txBody>
        </p:sp>
        <p:sp>
          <p:nvSpPr>
            <p:cNvPr id="48" name="Google Shape;407;p45">
              <a:extLst>
                <a:ext uri="{FF2B5EF4-FFF2-40B4-BE49-F238E27FC236}">
                  <a16:creationId xmlns:a16="http://schemas.microsoft.com/office/drawing/2014/main" id="{A8546992-3E5E-55AB-5C73-18A231C10FF8}"/>
                </a:ext>
              </a:extLst>
            </p:cNvPr>
            <p:cNvSpPr/>
            <p:nvPr/>
          </p:nvSpPr>
          <p:spPr>
            <a:xfrm>
              <a:off x="6326866" y="2176054"/>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6600" b="1">
                  <a:solidFill>
                    <a:srgbClr val="7A0000"/>
                  </a:solidFill>
                  <a:latin typeface="Roboto" panose="02000000000000000000" pitchFamily="2" charset="0"/>
                  <a:ea typeface="Roboto" panose="02000000000000000000" pitchFamily="2" charset="0"/>
                  <a:cs typeface="Roboto" panose="02000000000000000000" pitchFamily="2" charset="0"/>
                </a:rPr>
                <a:t>04</a:t>
              </a:r>
              <a:endParaRPr sz="6600" b="1">
                <a:solidFill>
                  <a:srgbClr val="7A0000"/>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68" name="Group 67">
            <a:extLst>
              <a:ext uri="{FF2B5EF4-FFF2-40B4-BE49-F238E27FC236}">
                <a16:creationId xmlns:a16="http://schemas.microsoft.com/office/drawing/2014/main" id="{FF3514BA-0F5D-E5B8-40CD-0DE1F5F68DAC}"/>
              </a:ext>
            </a:extLst>
          </p:cNvPr>
          <p:cNvGrpSpPr/>
          <p:nvPr/>
        </p:nvGrpSpPr>
        <p:grpSpPr>
          <a:xfrm>
            <a:off x="6826397" y="3430973"/>
            <a:ext cx="3503068" cy="1226700"/>
            <a:chOff x="6172201" y="3428995"/>
            <a:chExt cx="3503068" cy="1226700"/>
          </a:xfrm>
          <a:effectLst>
            <a:outerShdw blurRad="63500" sx="102000" sy="102000" algn="ctr" rotWithShape="0">
              <a:prstClr val="black">
                <a:alpha val="40000"/>
              </a:prstClr>
            </a:outerShdw>
          </a:effectLst>
        </p:grpSpPr>
        <p:sp>
          <p:nvSpPr>
            <p:cNvPr id="16" name="Google Shape;417;p45">
              <a:extLst>
                <a:ext uri="{FF2B5EF4-FFF2-40B4-BE49-F238E27FC236}">
                  <a16:creationId xmlns:a16="http://schemas.microsoft.com/office/drawing/2014/main" id="{62BE7237-2461-01D6-476C-AA1C4DA32428}"/>
                </a:ext>
              </a:extLst>
            </p:cNvPr>
            <p:cNvSpPr/>
            <p:nvPr/>
          </p:nvSpPr>
          <p:spPr>
            <a:xfrm>
              <a:off x="6172201" y="3428995"/>
              <a:ext cx="3503068"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GB">
                  <a:latin typeface="Roboto Condensed" panose="02000000000000000000" pitchFamily="2" charset="0"/>
                  <a:ea typeface="Roboto Condensed" panose="02000000000000000000" pitchFamily="2" charset="0"/>
                  <a:cs typeface="Roboto Condensed" panose="02000000000000000000" pitchFamily="2" charset="0"/>
                </a:rPr>
                <a:t>Detect and Impute</a:t>
              </a:r>
            </a:p>
            <a:p>
              <a:pPr marL="0" lvl="0" indent="0" algn="r" rtl="0">
                <a:spcBef>
                  <a:spcPts val="0"/>
                </a:spcBef>
                <a:spcAft>
                  <a:spcPts val="0"/>
                </a:spcAft>
                <a:buNone/>
              </a:pPr>
              <a:r>
                <a:rPr lang="en-GB">
                  <a:latin typeface="Roboto Condensed" panose="02000000000000000000" pitchFamily="2" charset="0"/>
                  <a:ea typeface="Roboto Condensed" panose="02000000000000000000" pitchFamily="2" charset="0"/>
                  <a:cs typeface="Roboto Condensed" panose="02000000000000000000" pitchFamily="2" charset="0"/>
                </a:rPr>
                <a:t>Missing Values</a:t>
              </a:r>
            </a:p>
          </p:txBody>
        </p:sp>
        <p:sp>
          <p:nvSpPr>
            <p:cNvPr id="44" name="Oval 43">
              <a:extLst>
                <a:ext uri="{FF2B5EF4-FFF2-40B4-BE49-F238E27FC236}">
                  <a16:creationId xmlns:a16="http://schemas.microsoft.com/office/drawing/2014/main" id="{7DF940B4-675E-D6A8-5B3B-A01159EE66BC}"/>
                </a:ext>
              </a:extLst>
            </p:cNvPr>
            <p:cNvSpPr/>
            <p:nvPr/>
          </p:nvSpPr>
          <p:spPr>
            <a:xfrm>
              <a:off x="7653337" y="3936775"/>
              <a:ext cx="180000" cy="180000"/>
            </a:xfrm>
            <a:prstGeom prst="ellipse">
              <a:avLst/>
            </a:prstGeom>
            <a:solidFill>
              <a:srgbClr val="22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p>
          </p:txBody>
        </p:sp>
        <p:sp>
          <p:nvSpPr>
            <p:cNvPr id="49" name="Google Shape;407;p45">
              <a:extLst>
                <a:ext uri="{FF2B5EF4-FFF2-40B4-BE49-F238E27FC236}">
                  <a16:creationId xmlns:a16="http://schemas.microsoft.com/office/drawing/2014/main" id="{6F9C7B27-EF64-4FFB-25E8-8A1186D32151}"/>
                </a:ext>
              </a:extLst>
            </p:cNvPr>
            <p:cNvSpPr/>
            <p:nvPr/>
          </p:nvSpPr>
          <p:spPr>
            <a:xfrm>
              <a:off x="6299509" y="3741757"/>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6600" b="1">
                  <a:solidFill>
                    <a:srgbClr val="580000"/>
                  </a:solidFill>
                  <a:latin typeface="Roboto" panose="02000000000000000000" pitchFamily="2" charset="0"/>
                  <a:ea typeface="Roboto" panose="02000000000000000000" pitchFamily="2" charset="0"/>
                  <a:cs typeface="Roboto" panose="02000000000000000000" pitchFamily="2" charset="0"/>
                </a:rPr>
                <a:t>05</a:t>
              </a:r>
              <a:endParaRPr sz="6600" b="1">
                <a:solidFill>
                  <a:srgbClr val="580000"/>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67" name="Group 66">
            <a:extLst>
              <a:ext uri="{FF2B5EF4-FFF2-40B4-BE49-F238E27FC236}">
                <a16:creationId xmlns:a16="http://schemas.microsoft.com/office/drawing/2014/main" id="{CA41A39C-BB00-373A-77A6-157DA4D34F6B}"/>
              </a:ext>
            </a:extLst>
          </p:cNvPr>
          <p:cNvGrpSpPr/>
          <p:nvPr/>
        </p:nvGrpSpPr>
        <p:grpSpPr>
          <a:xfrm>
            <a:off x="6782209" y="4950154"/>
            <a:ext cx="3503067" cy="1226700"/>
            <a:chOff x="6172200" y="4950154"/>
            <a:chExt cx="3503068" cy="1226700"/>
          </a:xfrm>
        </p:grpSpPr>
        <p:sp>
          <p:nvSpPr>
            <p:cNvPr id="19" name="Google Shape;420;p45">
              <a:extLst>
                <a:ext uri="{FF2B5EF4-FFF2-40B4-BE49-F238E27FC236}">
                  <a16:creationId xmlns:a16="http://schemas.microsoft.com/office/drawing/2014/main" id="{93B87925-E924-610B-1DA6-12845011028A}"/>
                </a:ext>
              </a:extLst>
            </p:cNvPr>
            <p:cNvSpPr/>
            <p:nvPr/>
          </p:nvSpPr>
          <p:spPr>
            <a:xfrm>
              <a:off x="6172200" y="4950154"/>
              <a:ext cx="3503068" cy="1226700"/>
            </a:xfrm>
            <a:prstGeom prst="rect">
              <a:avLst/>
            </a:prstGeom>
            <a:solidFill>
              <a:schemeClr val="bg1"/>
            </a:solidFill>
            <a:ln w="12700">
              <a:solidFill>
                <a:schemeClr val="bg1">
                  <a:lumMod val="75000"/>
                </a:schemeClr>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GB">
                  <a:latin typeface="Roboto Condensed" panose="02000000000000000000" pitchFamily="2" charset="0"/>
                  <a:ea typeface="Roboto Condensed" panose="02000000000000000000" pitchFamily="2" charset="0"/>
                  <a:cs typeface="Roboto Condensed" panose="02000000000000000000" pitchFamily="2" charset="0"/>
                </a:rPr>
                <a:t>Test to ensure </a:t>
              </a:r>
              <a:br>
                <a:rPr lang="en-GB">
                  <a:latin typeface="Roboto Condensed" panose="02000000000000000000" pitchFamily="2" charset="0"/>
                  <a:ea typeface="Roboto Condensed" panose="02000000000000000000" pitchFamily="2" charset="0"/>
                  <a:cs typeface="Roboto Condensed" panose="02000000000000000000" pitchFamily="2" charset="0"/>
                </a:rPr>
              </a:br>
              <a:r>
                <a:rPr lang="en-GB">
                  <a:latin typeface="Roboto Condensed" panose="02000000000000000000" pitchFamily="2" charset="0"/>
                  <a:ea typeface="Roboto Condensed" panose="02000000000000000000" pitchFamily="2" charset="0"/>
                  <a:cs typeface="Roboto Condensed" panose="02000000000000000000" pitchFamily="2" charset="0"/>
                </a:rPr>
                <a:t>usability of Data</a:t>
              </a:r>
              <a:endParaRPr>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0" name="Oval 39">
              <a:extLst>
                <a:ext uri="{FF2B5EF4-FFF2-40B4-BE49-F238E27FC236}">
                  <a16:creationId xmlns:a16="http://schemas.microsoft.com/office/drawing/2014/main" id="{98894978-60E9-CCD9-5384-660A4DB86503}"/>
                </a:ext>
              </a:extLst>
            </p:cNvPr>
            <p:cNvSpPr/>
            <p:nvPr/>
          </p:nvSpPr>
          <p:spPr>
            <a:xfrm>
              <a:off x="7662453" y="5473504"/>
              <a:ext cx="180000" cy="180000"/>
            </a:xfrm>
            <a:prstGeom prst="ellipse">
              <a:avLst/>
            </a:prstGeom>
            <a:solidFill>
              <a:srgbClr val="22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Google Shape;407;p45">
              <a:extLst>
                <a:ext uri="{FF2B5EF4-FFF2-40B4-BE49-F238E27FC236}">
                  <a16:creationId xmlns:a16="http://schemas.microsoft.com/office/drawing/2014/main" id="{39BF095E-C58D-5F4D-CF8F-4D365184B120}"/>
                </a:ext>
              </a:extLst>
            </p:cNvPr>
            <p:cNvSpPr/>
            <p:nvPr/>
          </p:nvSpPr>
          <p:spPr>
            <a:xfrm>
              <a:off x="6299509" y="5257504"/>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6600" b="1">
                  <a:solidFill>
                    <a:srgbClr val="220000"/>
                  </a:solidFill>
                  <a:latin typeface="Roboto" panose="02000000000000000000" pitchFamily="2" charset="0"/>
                  <a:ea typeface="Roboto" panose="02000000000000000000" pitchFamily="2" charset="0"/>
                  <a:cs typeface="Roboto" panose="02000000000000000000" pitchFamily="2" charset="0"/>
                </a:rPr>
                <a:t>06</a:t>
              </a:r>
              <a:endParaRPr sz="6600" b="1">
                <a:solidFill>
                  <a:srgbClr val="220000"/>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56" name="Group 55">
            <a:extLst>
              <a:ext uri="{FF2B5EF4-FFF2-40B4-BE49-F238E27FC236}">
                <a16:creationId xmlns:a16="http://schemas.microsoft.com/office/drawing/2014/main" id="{46232690-F11A-C2C4-CAC1-E264CE1D1CF0}"/>
              </a:ext>
            </a:extLst>
          </p:cNvPr>
          <p:cNvGrpSpPr/>
          <p:nvPr/>
        </p:nvGrpSpPr>
        <p:grpSpPr>
          <a:xfrm>
            <a:off x="1676384" y="3434155"/>
            <a:ext cx="3655877" cy="1226700"/>
            <a:chOff x="1057259" y="3759004"/>
            <a:chExt cx="3655877" cy="1226700"/>
          </a:xfrm>
          <a:effectLst>
            <a:outerShdw blurRad="63500" sx="102000" sy="102000" algn="ctr" rotWithShape="0">
              <a:prstClr val="black">
                <a:alpha val="40000"/>
              </a:prstClr>
            </a:outerShdw>
          </a:effectLst>
        </p:grpSpPr>
        <p:sp>
          <p:nvSpPr>
            <p:cNvPr id="51" name="Google Shape;408;p45">
              <a:extLst>
                <a:ext uri="{FF2B5EF4-FFF2-40B4-BE49-F238E27FC236}">
                  <a16:creationId xmlns:a16="http://schemas.microsoft.com/office/drawing/2014/main" id="{C42ECA1A-8CE2-E53F-362E-DADBB98B2B33}"/>
                </a:ext>
              </a:extLst>
            </p:cNvPr>
            <p:cNvSpPr/>
            <p:nvPr/>
          </p:nvSpPr>
          <p:spPr>
            <a:xfrm>
              <a:off x="1057259" y="3759004"/>
              <a:ext cx="3655877"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IN">
                  <a:latin typeface="Roboto Condensed" panose="02000000000000000000" pitchFamily="2" charset="0"/>
                  <a:ea typeface="Roboto Condensed" panose="02000000000000000000" pitchFamily="2" charset="0"/>
                  <a:cs typeface="Roboto Condensed" panose="02000000000000000000" pitchFamily="2" charset="0"/>
                </a:rPr>
                <a:t>Drop Redundant </a:t>
              </a:r>
              <a:br>
                <a:rPr lang="en-IN">
                  <a:latin typeface="Roboto Condensed" panose="02000000000000000000" pitchFamily="2" charset="0"/>
                  <a:ea typeface="Roboto Condensed" panose="02000000000000000000" pitchFamily="2" charset="0"/>
                  <a:cs typeface="Roboto Condensed" panose="02000000000000000000" pitchFamily="2" charset="0"/>
                </a:rPr>
              </a:br>
              <a:r>
                <a:rPr lang="en-IN">
                  <a:latin typeface="Roboto Condensed" panose="02000000000000000000" pitchFamily="2" charset="0"/>
                  <a:ea typeface="Roboto Condensed" panose="02000000000000000000" pitchFamily="2" charset="0"/>
                  <a:cs typeface="Roboto Condensed" panose="02000000000000000000" pitchFamily="2" charset="0"/>
                </a:rPr>
                <a:t>Columns &amp; Rows</a:t>
              </a:r>
            </a:p>
          </p:txBody>
        </p:sp>
        <p:sp>
          <p:nvSpPr>
            <p:cNvPr id="41" name="Oval 40">
              <a:extLst>
                <a:ext uri="{FF2B5EF4-FFF2-40B4-BE49-F238E27FC236}">
                  <a16:creationId xmlns:a16="http://schemas.microsoft.com/office/drawing/2014/main" id="{AAFF4EC4-4754-2856-6A00-B0DF2E9CB7C1}"/>
                </a:ext>
              </a:extLst>
            </p:cNvPr>
            <p:cNvSpPr/>
            <p:nvPr/>
          </p:nvSpPr>
          <p:spPr>
            <a:xfrm>
              <a:off x="2520804" y="4279675"/>
              <a:ext cx="180000" cy="180000"/>
            </a:xfrm>
            <a:prstGeom prst="ellipse">
              <a:avLst/>
            </a:prstGeom>
            <a:solidFill>
              <a:srgbClr val="A4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p>
          </p:txBody>
        </p:sp>
        <p:sp>
          <p:nvSpPr>
            <p:cNvPr id="46" name="Google Shape;407;p45">
              <a:extLst>
                <a:ext uri="{FF2B5EF4-FFF2-40B4-BE49-F238E27FC236}">
                  <a16:creationId xmlns:a16="http://schemas.microsoft.com/office/drawing/2014/main" id="{19D4FBA1-8659-8AC3-2061-C9D2D38232F4}"/>
                </a:ext>
              </a:extLst>
            </p:cNvPr>
            <p:cNvSpPr/>
            <p:nvPr/>
          </p:nvSpPr>
          <p:spPr>
            <a:xfrm>
              <a:off x="1206233" y="4066354"/>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6600" b="1">
                  <a:solidFill>
                    <a:srgbClr val="A40000"/>
                  </a:solidFill>
                  <a:latin typeface="Roboto" panose="02000000000000000000" pitchFamily="2" charset="0"/>
                  <a:ea typeface="Roboto" panose="02000000000000000000" pitchFamily="2" charset="0"/>
                  <a:cs typeface="Roboto" panose="02000000000000000000" pitchFamily="2" charset="0"/>
                </a:rPr>
                <a:t>02</a:t>
              </a:r>
              <a:endParaRPr sz="6600" b="1">
                <a:solidFill>
                  <a:srgbClr val="A40000"/>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55" name="Group 54">
            <a:extLst>
              <a:ext uri="{FF2B5EF4-FFF2-40B4-BE49-F238E27FC236}">
                <a16:creationId xmlns:a16="http://schemas.microsoft.com/office/drawing/2014/main" id="{C58CA513-FC4F-D078-2EB8-0EE6D0A8023F}"/>
              </a:ext>
            </a:extLst>
          </p:cNvPr>
          <p:cNvGrpSpPr/>
          <p:nvPr/>
        </p:nvGrpSpPr>
        <p:grpSpPr>
          <a:xfrm>
            <a:off x="1676384" y="4950154"/>
            <a:ext cx="3655877" cy="1226700"/>
            <a:chOff x="1057259" y="5393660"/>
            <a:chExt cx="3655877" cy="1226700"/>
          </a:xfrm>
          <a:effectLst>
            <a:outerShdw blurRad="63500" sx="102000" sy="102000" algn="ctr" rotWithShape="0">
              <a:prstClr val="black">
                <a:alpha val="40000"/>
              </a:prstClr>
            </a:outerShdw>
          </a:effectLst>
        </p:grpSpPr>
        <p:sp>
          <p:nvSpPr>
            <p:cNvPr id="52" name="Google Shape;408;p45">
              <a:extLst>
                <a:ext uri="{FF2B5EF4-FFF2-40B4-BE49-F238E27FC236}">
                  <a16:creationId xmlns:a16="http://schemas.microsoft.com/office/drawing/2014/main" id="{CF13330F-8731-4197-5DC0-AC80AC5EAD10}"/>
                </a:ext>
              </a:extLst>
            </p:cNvPr>
            <p:cNvSpPr/>
            <p:nvPr/>
          </p:nvSpPr>
          <p:spPr>
            <a:xfrm>
              <a:off x="1057259" y="5393660"/>
              <a:ext cx="3655877"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algn="r"/>
              <a:r>
                <a:rPr lang="en-GB" sz="1550">
                  <a:latin typeface="Roboto Condensed" panose="02000000000000000000" pitchFamily="2" charset="0"/>
                  <a:ea typeface="Roboto Condensed" panose="02000000000000000000" pitchFamily="2" charset="0"/>
                  <a:cs typeface="Roboto Condensed" panose="02000000000000000000" pitchFamily="2" charset="0"/>
                </a:rPr>
                <a:t>Fix Structural Errors / </a:t>
              </a:r>
              <a:br>
                <a:rPr lang="en-GB" sz="1550">
                  <a:latin typeface="Roboto Condensed" panose="02000000000000000000" pitchFamily="2" charset="0"/>
                  <a:ea typeface="Roboto Condensed" panose="02000000000000000000" pitchFamily="2" charset="0"/>
                  <a:cs typeface="Roboto Condensed" panose="02000000000000000000" pitchFamily="2" charset="0"/>
                </a:rPr>
              </a:br>
              <a:r>
                <a:rPr lang="en-GB" sz="1550">
                  <a:latin typeface="Roboto Condensed" panose="02000000000000000000" pitchFamily="2" charset="0"/>
                  <a:ea typeface="Roboto Condensed" panose="02000000000000000000" pitchFamily="2" charset="0"/>
                  <a:cs typeface="Roboto Condensed" panose="02000000000000000000" pitchFamily="2" charset="0"/>
                </a:rPr>
                <a:t>Miscellaneous Values</a:t>
              </a:r>
            </a:p>
          </p:txBody>
        </p:sp>
        <p:sp>
          <p:nvSpPr>
            <p:cNvPr id="42" name="Oval 41">
              <a:extLst>
                <a:ext uri="{FF2B5EF4-FFF2-40B4-BE49-F238E27FC236}">
                  <a16:creationId xmlns:a16="http://schemas.microsoft.com/office/drawing/2014/main" id="{8AACDF7F-B4A3-00DF-5084-610336ECE886}"/>
                </a:ext>
              </a:extLst>
            </p:cNvPr>
            <p:cNvSpPr/>
            <p:nvPr/>
          </p:nvSpPr>
          <p:spPr>
            <a:xfrm>
              <a:off x="2520804" y="5917010"/>
              <a:ext cx="180000" cy="180000"/>
            </a:xfrm>
            <a:prstGeom prst="ellipse">
              <a:avLst/>
            </a:prstGeom>
            <a:solidFill>
              <a:srgbClr val="76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p>
          </p:txBody>
        </p:sp>
        <p:sp>
          <p:nvSpPr>
            <p:cNvPr id="47" name="Google Shape;407;p45">
              <a:extLst>
                <a:ext uri="{FF2B5EF4-FFF2-40B4-BE49-F238E27FC236}">
                  <a16:creationId xmlns:a16="http://schemas.microsoft.com/office/drawing/2014/main" id="{165924A3-1495-BC6A-3862-AA7773200643}"/>
                </a:ext>
              </a:extLst>
            </p:cNvPr>
            <p:cNvSpPr/>
            <p:nvPr/>
          </p:nvSpPr>
          <p:spPr>
            <a:xfrm>
              <a:off x="1206233" y="5701010"/>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6600" b="1">
                  <a:solidFill>
                    <a:srgbClr val="820000"/>
                  </a:solidFill>
                  <a:latin typeface="Roboto" panose="02000000000000000000" pitchFamily="2" charset="0"/>
                  <a:ea typeface="Roboto" panose="02000000000000000000" pitchFamily="2" charset="0"/>
                  <a:cs typeface="Roboto" panose="02000000000000000000" pitchFamily="2" charset="0"/>
                </a:rPr>
                <a:t>03</a:t>
              </a:r>
              <a:endParaRPr sz="6600" b="1">
                <a:solidFill>
                  <a:srgbClr val="820000"/>
                </a:solidFill>
                <a:latin typeface="Roboto" panose="02000000000000000000" pitchFamily="2" charset="0"/>
                <a:ea typeface="Roboto" panose="02000000000000000000" pitchFamily="2" charset="0"/>
                <a:cs typeface="Roboto" panose="02000000000000000000" pitchFamily="2" charset="0"/>
              </a:endParaRPr>
            </a:p>
          </p:txBody>
        </p:sp>
      </p:grpSp>
      <p:cxnSp>
        <p:nvCxnSpPr>
          <p:cNvPr id="66" name="Connector: Elbow 65">
            <a:extLst>
              <a:ext uri="{FF2B5EF4-FFF2-40B4-BE49-F238E27FC236}">
                <a16:creationId xmlns:a16="http://schemas.microsoft.com/office/drawing/2014/main" id="{20F15D47-B594-7A11-AADD-6AF5D4832235}"/>
              </a:ext>
            </a:extLst>
          </p:cNvPr>
          <p:cNvCxnSpPr>
            <a:cxnSpLocks/>
            <a:stCxn id="52" idx="3"/>
            <a:endCxn id="22" idx="1"/>
          </p:cNvCxnSpPr>
          <p:nvPr/>
        </p:nvCxnSpPr>
        <p:spPr>
          <a:xfrm flipV="1">
            <a:off x="5332261" y="2490047"/>
            <a:ext cx="1449948" cy="3073457"/>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bject 5">
            <a:extLst>
              <a:ext uri="{FF2B5EF4-FFF2-40B4-BE49-F238E27FC236}">
                <a16:creationId xmlns:a16="http://schemas.microsoft.com/office/drawing/2014/main" id="{E0B23A7D-434A-290C-7531-EA5133111909}"/>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13</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87" name="Slide Number Placeholder 86">
            <a:extLst>
              <a:ext uri="{FF2B5EF4-FFF2-40B4-BE49-F238E27FC236}">
                <a16:creationId xmlns:a16="http://schemas.microsoft.com/office/drawing/2014/main" id="{627117E2-CFDC-B82A-78F0-7400CC8E2547}"/>
              </a:ext>
            </a:extLst>
          </p:cNvPr>
          <p:cNvSpPr>
            <a:spLocks noGrp="1"/>
          </p:cNvSpPr>
          <p:nvPr>
            <p:ph type="sldNum" sz="quarter" idx="12"/>
          </p:nvPr>
        </p:nvSpPr>
        <p:spPr/>
        <p:txBody>
          <a:bodyPr/>
          <a:lstStyle/>
          <a:p>
            <a:fld id="{78E61AB1-6C41-4053-A817-9F0F6573F422}" type="slidenum">
              <a:rPr lang="en-CA" smtClean="0"/>
              <a:t>14</a:t>
            </a:fld>
            <a:endParaRPr lang="en-CA"/>
          </a:p>
        </p:txBody>
      </p:sp>
    </p:spTree>
    <p:extLst>
      <p:ext uri="{BB962C8B-B14F-4D97-AF65-F5344CB8AC3E}">
        <p14:creationId xmlns:p14="http://schemas.microsoft.com/office/powerpoint/2010/main" val="3423977744"/>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3" name="Straight Connector 132">
            <a:extLst>
              <a:ext uri="{FF2B5EF4-FFF2-40B4-BE49-F238E27FC236}">
                <a16:creationId xmlns:a16="http://schemas.microsoft.com/office/drawing/2014/main" id="{BAD1B26B-8350-B491-0F5E-17A298FB3B9F}"/>
              </a:ext>
            </a:extLst>
          </p:cNvPr>
          <p:cNvCxnSpPr>
            <a:cxnSpLocks/>
          </p:cNvCxnSpPr>
          <p:nvPr/>
        </p:nvCxnSpPr>
        <p:spPr>
          <a:xfrm flipV="1">
            <a:off x="7374724" y="3051737"/>
            <a:ext cx="5036351" cy="380626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C3D9089-E484-720F-864B-3D4F452F21AA}"/>
              </a:ext>
            </a:extLst>
          </p:cNvPr>
          <p:cNvCxnSpPr>
            <a:cxnSpLocks/>
          </p:cNvCxnSpPr>
          <p:nvPr/>
        </p:nvCxnSpPr>
        <p:spPr>
          <a:xfrm flipH="1" flipV="1">
            <a:off x="9172135" y="-209550"/>
            <a:ext cx="2820333" cy="7667625"/>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3ECF50BE-6678-51FF-6142-8DB7C0CD944F}"/>
              </a:ext>
            </a:extLst>
          </p:cNvPr>
          <p:cNvCxnSpPr>
            <a:cxnSpLocks/>
          </p:cNvCxnSpPr>
          <p:nvPr/>
        </p:nvCxnSpPr>
        <p:spPr>
          <a:xfrm flipH="1">
            <a:off x="5970841" y="2837929"/>
            <a:ext cx="16344" cy="269582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6870539-C00F-E9F5-E4E9-6F03F871CB6F}"/>
              </a:ext>
            </a:extLst>
          </p:cNvPr>
          <p:cNvCxnSpPr>
            <a:cxnSpLocks/>
            <a:stCxn id="26" idx="2"/>
            <a:endCxn id="47" idx="0"/>
          </p:cNvCxnSpPr>
          <p:nvPr/>
        </p:nvCxnSpPr>
        <p:spPr>
          <a:xfrm flipH="1">
            <a:off x="2431889" y="2838051"/>
            <a:ext cx="1741" cy="269570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object 2">
            <a:extLst>
              <a:ext uri="{FF2B5EF4-FFF2-40B4-BE49-F238E27FC236}">
                <a16:creationId xmlns:a16="http://schemas.microsoft.com/office/drawing/2014/main" id="{7BDF90C4-F183-4F87-48D2-53E9941079C5}"/>
              </a:ext>
            </a:extLst>
          </p:cNvPr>
          <p:cNvSpPr txBox="1"/>
          <p:nvPr/>
        </p:nvSpPr>
        <p:spPr>
          <a:xfrm>
            <a:off x="794037" y="1020234"/>
            <a:ext cx="6978363"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DETAILED PROCESS </a:t>
            </a:r>
            <a:endParaRPr sz="4000" b="1">
              <a:latin typeface="Roboto"/>
              <a:cs typeface="Roboto"/>
            </a:endParaRPr>
          </a:p>
        </p:txBody>
      </p:sp>
      <p:sp>
        <p:nvSpPr>
          <p:cNvPr id="5" name="object 3">
            <a:extLst>
              <a:ext uri="{FF2B5EF4-FFF2-40B4-BE49-F238E27FC236}">
                <a16:creationId xmlns:a16="http://schemas.microsoft.com/office/drawing/2014/main" id="{4656D4F1-3268-8D62-7034-1C5DEC4C7C14}"/>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DATA PREPARATION </a:t>
            </a:r>
            <a:endParaRPr lang="en-CA" sz="2133">
              <a:solidFill>
                <a:srgbClr val="C00000"/>
              </a:solidFill>
              <a:latin typeface="Roboto"/>
              <a:cs typeface="Roboto"/>
            </a:endParaRPr>
          </a:p>
        </p:txBody>
      </p:sp>
      <p:grpSp>
        <p:nvGrpSpPr>
          <p:cNvPr id="111" name="Group 110">
            <a:extLst>
              <a:ext uri="{FF2B5EF4-FFF2-40B4-BE49-F238E27FC236}">
                <a16:creationId xmlns:a16="http://schemas.microsoft.com/office/drawing/2014/main" id="{0A475867-D9EC-3E65-A5C4-308C74B491DD}"/>
              </a:ext>
            </a:extLst>
          </p:cNvPr>
          <p:cNvGrpSpPr/>
          <p:nvPr/>
        </p:nvGrpSpPr>
        <p:grpSpPr>
          <a:xfrm>
            <a:off x="923909" y="1829073"/>
            <a:ext cx="3019441" cy="1008978"/>
            <a:chOff x="923909" y="1829073"/>
            <a:chExt cx="3019441" cy="1008978"/>
          </a:xfrm>
        </p:grpSpPr>
        <p:sp>
          <p:nvSpPr>
            <p:cNvPr id="26" name="Google Shape;408;p45">
              <a:extLst>
                <a:ext uri="{FF2B5EF4-FFF2-40B4-BE49-F238E27FC236}">
                  <a16:creationId xmlns:a16="http://schemas.microsoft.com/office/drawing/2014/main" id="{62B4C2CD-00DE-7587-4999-FC103D84F284}"/>
                </a:ext>
              </a:extLst>
            </p:cNvPr>
            <p:cNvSpPr/>
            <p:nvPr/>
          </p:nvSpPr>
          <p:spPr>
            <a:xfrm>
              <a:off x="923909" y="1829073"/>
              <a:ext cx="3019441" cy="1008978"/>
            </a:xfrm>
            <a:prstGeom prst="rect">
              <a:avLst/>
            </a:prstGeom>
            <a:solidFill>
              <a:schemeClr val="bg1"/>
            </a:solidFill>
            <a:ln w="12700">
              <a:solidFill>
                <a:schemeClr val="bg1">
                  <a:lumMod val="75000"/>
                </a:schemeClr>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lvl="0" algn="r" defTabSz="898525" rtl="0">
                <a:spcBef>
                  <a:spcPts val="0"/>
                </a:spcBef>
                <a:spcAft>
                  <a:spcPts val="0"/>
                </a:spcAft>
                <a:buNone/>
              </a:pPr>
              <a:r>
                <a:rPr lang="en-US" sz="1600">
                  <a:latin typeface="Roboto Condensed" panose="02000000000000000000" pitchFamily="2" charset="0"/>
                  <a:ea typeface="Roboto Condensed" panose="02000000000000000000" pitchFamily="2" charset="0"/>
                  <a:cs typeface="Roboto Condensed" panose="02000000000000000000" pitchFamily="2" charset="0"/>
                </a:rPr>
                <a:t>Collect &amp; Organize </a:t>
              </a:r>
              <a:br>
                <a:rPr lang="en-US" sz="1600">
                  <a:latin typeface="Roboto Condensed" panose="02000000000000000000" pitchFamily="2" charset="0"/>
                  <a:ea typeface="Roboto Condensed" panose="02000000000000000000" pitchFamily="2" charset="0"/>
                  <a:cs typeface="Roboto Condensed" panose="02000000000000000000" pitchFamily="2" charset="0"/>
                </a:rPr>
              </a:br>
              <a:r>
                <a:rPr lang="en-US" sz="1600">
                  <a:latin typeface="Roboto Condensed" panose="02000000000000000000" pitchFamily="2" charset="0"/>
                  <a:ea typeface="Roboto Condensed" panose="02000000000000000000" pitchFamily="2" charset="0"/>
                  <a:cs typeface="Roboto Condensed" panose="02000000000000000000" pitchFamily="2" charset="0"/>
                </a:rPr>
                <a:t>Data Sources </a:t>
              </a:r>
            </a:p>
          </p:txBody>
        </p:sp>
        <p:sp>
          <p:nvSpPr>
            <p:cNvPr id="27" name="Google Shape;407;p45">
              <a:extLst>
                <a:ext uri="{FF2B5EF4-FFF2-40B4-BE49-F238E27FC236}">
                  <a16:creationId xmlns:a16="http://schemas.microsoft.com/office/drawing/2014/main" id="{2DA31B9B-F7FF-472B-6E95-BAFA099658DE}"/>
                </a:ext>
              </a:extLst>
            </p:cNvPr>
            <p:cNvSpPr/>
            <p:nvPr/>
          </p:nvSpPr>
          <p:spPr>
            <a:xfrm>
              <a:off x="1072883" y="2075298"/>
              <a:ext cx="1152000" cy="503379"/>
            </a:xfrm>
            <a:prstGeom prst="rect">
              <a:avLst/>
            </a:prstGeom>
            <a:noFill/>
            <a:ln>
              <a:noFill/>
            </a:ln>
            <a:effectLst/>
          </p:spPr>
          <p:txBody>
            <a:bodyPr spcFirstLastPara="1" wrap="square" lIns="91425" tIns="91425" rIns="91425" bIns="91425" anchor="ctr" anchorCtr="0">
              <a:noAutofit/>
            </a:bodyPr>
            <a:lstStyle/>
            <a:p>
              <a:pPr marL="0" lvl="0" indent="0" rtl="0">
                <a:spcBef>
                  <a:spcPts val="0"/>
                </a:spcBef>
                <a:spcAft>
                  <a:spcPts val="0"/>
                </a:spcAft>
                <a:buNone/>
              </a:pPr>
              <a:r>
                <a:rPr lang="en-CA" sz="4800" b="1">
                  <a:solidFill>
                    <a:srgbClr val="C00000"/>
                  </a:solidFill>
                  <a:latin typeface="Roboto" panose="02000000000000000000" pitchFamily="2" charset="0"/>
                  <a:ea typeface="Roboto" panose="02000000000000000000" pitchFamily="2" charset="0"/>
                  <a:cs typeface="Roboto" panose="02000000000000000000" pitchFamily="2" charset="0"/>
                </a:rPr>
                <a:t>01</a:t>
              </a:r>
              <a:endParaRPr sz="4800" b="1">
                <a:solidFill>
                  <a:srgbClr val="C00000"/>
                </a:solidFill>
                <a:latin typeface="Roboto" panose="02000000000000000000" pitchFamily="2" charset="0"/>
                <a:ea typeface="Roboto" panose="02000000000000000000" pitchFamily="2" charset="0"/>
                <a:cs typeface="Roboto" panose="02000000000000000000" pitchFamily="2" charset="0"/>
              </a:endParaRPr>
            </a:p>
          </p:txBody>
        </p:sp>
        <p:sp>
          <p:nvSpPr>
            <p:cNvPr id="28" name="Oval 27">
              <a:extLst>
                <a:ext uri="{FF2B5EF4-FFF2-40B4-BE49-F238E27FC236}">
                  <a16:creationId xmlns:a16="http://schemas.microsoft.com/office/drawing/2014/main" id="{1C013A0E-D5B6-AD7C-1022-0208818C191C}"/>
                </a:ext>
              </a:extLst>
            </p:cNvPr>
            <p:cNvSpPr/>
            <p:nvPr/>
          </p:nvSpPr>
          <p:spPr>
            <a:xfrm>
              <a:off x="2021224" y="2258717"/>
              <a:ext cx="180000" cy="18000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 name="Group 28">
            <a:extLst>
              <a:ext uri="{FF2B5EF4-FFF2-40B4-BE49-F238E27FC236}">
                <a16:creationId xmlns:a16="http://schemas.microsoft.com/office/drawing/2014/main" id="{8953E3D9-ACCB-C08F-07DF-827A51EED1B4}"/>
              </a:ext>
            </a:extLst>
          </p:cNvPr>
          <p:cNvGrpSpPr/>
          <p:nvPr/>
        </p:nvGrpSpPr>
        <p:grpSpPr>
          <a:xfrm>
            <a:off x="922168" y="3051737"/>
            <a:ext cx="3019441" cy="1008978"/>
            <a:chOff x="1057259" y="3759004"/>
            <a:chExt cx="3655877" cy="1226700"/>
          </a:xfrm>
          <a:effectLst>
            <a:outerShdw blurRad="63500" sx="102000" sy="102000" algn="ctr" rotWithShape="0">
              <a:prstClr val="black">
                <a:alpha val="40000"/>
              </a:prstClr>
            </a:outerShdw>
          </a:effectLst>
        </p:grpSpPr>
        <p:sp>
          <p:nvSpPr>
            <p:cNvPr id="30" name="Google Shape;408;p45">
              <a:extLst>
                <a:ext uri="{FF2B5EF4-FFF2-40B4-BE49-F238E27FC236}">
                  <a16:creationId xmlns:a16="http://schemas.microsoft.com/office/drawing/2014/main" id="{49066AF6-B5AE-625F-8F46-2E3C8AFBABB0}"/>
                </a:ext>
              </a:extLst>
            </p:cNvPr>
            <p:cNvSpPr/>
            <p:nvPr/>
          </p:nvSpPr>
          <p:spPr>
            <a:xfrm>
              <a:off x="1057259" y="3759004"/>
              <a:ext cx="3655877"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IN" sz="1600">
                  <a:latin typeface="Roboto Condensed" panose="02000000000000000000" pitchFamily="2" charset="0"/>
                  <a:ea typeface="Roboto Condensed" panose="02000000000000000000" pitchFamily="2" charset="0"/>
                  <a:cs typeface="Roboto Condensed" panose="02000000000000000000" pitchFamily="2" charset="0"/>
                </a:rPr>
                <a:t>First Data Cleaning </a:t>
              </a:r>
            </a:p>
          </p:txBody>
        </p:sp>
        <p:sp>
          <p:nvSpPr>
            <p:cNvPr id="37" name="Google Shape;407;p45">
              <a:extLst>
                <a:ext uri="{FF2B5EF4-FFF2-40B4-BE49-F238E27FC236}">
                  <a16:creationId xmlns:a16="http://schemas.microsoft.com/office/drawing/2014/main" id="{E6C465CF-4C68-882E-078E-189F896752B2}"/>
                </a:ext>
              </a:extLst>
            </p:cNvPr>
            <p:cNvSpPr/>
            <p:nvPr/>
          </p:nvSpPr>
          <p:spPr>
            <a:xfrm>
              <a:off x="1206233" y="4066354"/>
              <a:ext cx="1152000" cy="612000"/>
            </a:xfrm>
            <a:prstGeom prst="rect">
              <a:avLst/>
            </a:prstGeom>
            <a:noFill/>
            <a:ln>
              <a:noFill/>
            </a:ln>
            <a:effectLst/>
          </p:spPr>
          <p:txBody>
            <a:bodyPr spcFirstLastPara="1" wrap="square" lIns="91425" tIns="91425" rIns="91425" bIns="91425" anchor="ctr" anchorCtr="0">
              <a:noAutofit/>
            </a:bodyPr>
            <a:lstStyle/>
            <a:p>
              <a:pPr marL="0" lvl="0" indent="0" rtl="0">
                <a:spcBef>
                  <a:spcPts val="0"/>
                </a:spcBef>
                <a:spcAft>
                  <a:spcPts val="0"/>
                </a:spcAft>
                <a:buNone/>
              </a:pPr>
              <a:r>
                <a:rPr lang="en-CA" sz="4800" b="1">
                  <a:solidFill>
                    <a:srgbClr val="A40000"/>
                  </a:solidFill>
                  <a:latin typeface="Roboto" panose="02000000000000000000" pitchFamily="2" charset="0"/>
                  <a:ea typeface="Roboto" panose="02000000000000000000" pitchFamily="2" charset="0"/>
                  <a:cs typeface="Roboto" panose="02000000000000000000" pitchFamily="2" charset="0"/>
                </a:rPr>
                <a:t>02</a:t>
              </a:r>
              <a:endParaRPr sz="4800" b="1">
                <a:solidFill>
                  <a:srgbClr val="A40000"/>
                </a:solidFill>
                <a:latin typeface="Roboto" panose="02000000000000000000" pitchFamily="2" charset="0"/>
                <a:ea typeface="Roboto" panose="02000000000000000000" pitchFamily="2" charset="0"/>
                <a:cs typeface="Roboto" panose="02000000000000000000" pitchFamily="2" charset="0"/>
              </a:endParaRPr>
            </a:p>
          </p:txBody>
        </p:sp>
      </p:grpSp>
      <p:sp>
        <p:nvSpPr>
          <p:cNvPr id="42" name="Oval 41">
            <a:extLst>
              <a:ext uri="{FF2B5EF4-FFF2-40B4-BE49-F238E27FC236}">
                <a16:creationId xmlns:a16="http://schemas.microsoft.com/office/drawing/2014/main" id="{745139DA-757D-2FF2-E936-BF11CAB5EE44}"/>
              </a:ext>
            </a:extLst>
          </p:cNvPr>
          <p:cNvSpPr/>
          <p:nvPr/>
        </p:nvSpPr>
        <p:spPr>
          <a:xfrm>
            <a:off x="2021224" y="3456801"/>
            <a:ext cx="180000" cy="180000"/>
          </a:xfrm>
          <a:prstGeom prst="ellipse">
            <a:avLst/>
          </a:prstGeom>
          <a:solidFill>
            <a:srgbClr val="A4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8" name="Group 37">
            <a:extLst>
              <a:ext uri="{FF2B5EF4-FFF2-40B4-BE49-F238E27FC236}">
                <a16:creationId xmlns:a16="http://schemas.microsoft.com/office/drawing/2014/main" id="{C61D5EC9-148A-1528-1B7A-F9F123300B21}"/>
              </a:ext>
            </a:extLst>
          </p:cNvPr>
          <p:cNvGrpSpPr/>
          <p:nvPr/>
        </p:nvGrpSpPr>
        <p:grpSpPr>
          <a:xfrm>
            <a:off x="922168" y="4283551"/>
            <a:ext cx="3019441" cy="1008978"/>
            <a:chOff x="1057259" y="5393661"/>
            <a:chExt cx="3349641" cy="1226700"/>
          </a:xfrm>
          <a:effectLst>
            <a:outerShdw blurRad="63500" sx="102000" sy="102000" algn="ctr" rotWithShape="0">
              <a:prstClr val="black">
                <a:alpha val="40000"/>
              </a:prstClr>
            </a:outerShdw>
          </a:effectLst>
        </p:grpSpPr>
        <p:sp>
          <p:nvSpPr>
            <p:cNvPr id="39" name="Google Shape;408;p45">
              <a:extLst>
                <a:ext uri="{FF2B5EF4-FFF2-40B4-BE49-F238E27FC236}">
                  <a16:creationId xmlns:a16="http://schemas.microsoft.com/office/drawing/2014/main" id="{87BBBCBE-E0DA-3C67-C198-234D9BE5492A}"/>
                </a:ext>
              </a:extLst>
            </p:cNvPr>
            <p:cNvSpPr/>
            <p:nvPr/>
          </p:nvSpPr>
          <p:spPr>
            <a:xfrm>
              <a:off x="1057259" y="5393661"/>
              <a:ext cx="3349641"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GB" sz="1600">
                  <a:latin typeface="Roboto Condensed" panose="02000000000000000000" pitchFamily="2" charset="0"/>
                  <a:ea typeface="Roboto Condensed" panose="02000000000000000000" pitchFamily="2" charset="0"/>
                  <a:cs typeface="Roboto Condensed" panose="02000000000000000000" pitchFamily="2" charset="0"/>
                </a:rPr>
                <a:t>Data Normalization</a:t>
              </a:r>
            </a:p>
          </p:txBody>
        </p:sp>
        <p:sp>
          <p:nvSpPr>
            <p:cNvPr id="41" name="Google Shape;407;p45">
              <a:extLst>
                <a:ext uri="{FF2B5EF4-FFF2-40B4-BE49-F238E27FC236}">
                  <a16:creationId xmlns:a16="http://schemas.microsoft.com/office/drawing/2014/main" id="{C6464B86-BA1B-F2F7-5E8F-0018B707A35C}"/>
                </a:ext>
              </a:extLst>
            </p:cNvPr>
            <p:cNvSpPr/>
            <p:nvPr/>
          </p:nvSpPr>
          <p:spPr>
            <a:xfrm>
              <a:off x="1206233" y="5701010"/>
              <a:ext cx="1152000" cy="612000"/>
            </a:xfrm>
            <a:prstGeom prst="rect">
              <a:avLst/>
            </a:prstGeom>
            <a:noFill/>
            <a:ln>
              <a:noFill/>
            </a:ln>
            <a:effectLst/>
          </p:spPr>
          <p:txBody>
            <a:bodyPr spcFirstLastPara="1" wrap="square" lIns="91425" tIns="91425" rIns="91425" bIns="91425" anchor="ctr" anchorCtr="0">
              <a:noAutofit/>
            </a:bodyPr>
            <a:lstStyle/>
            <a:p>
              <a:pPr marL="0" lvl="0" indent="0" rtl="0">
                <a:spcBef>
                  <a:spcPts val="0"/>
                </a:spcBef>
                <a:spcAft>
                  <a:spcPts val="0"/>
                </a:spcAft>
                <a:buNone/>
              </a:pPr>
              <a:r>
                <a:rPr lang="en-CA" sz="4800" b="1">
                  <a:solidFill>
                    <a:srgbClr val="820000"/>
                  </a:solidFill>
                  <a:latin typeface="Roboto" panose="02000000000000000000" pitchFamily="2" charset="0"/>
                  <a:ea typeface="Roboto" panose="02000000000000000000" pitchFamily="2" charset="0"/>
                  <a:cs typeface="Roboto" panose="02000000000000000000" pitchFamily="2" charset="0"/>
                </a:rPr>
                <a:t>03</a:t>
              </a:r>
              <a:endParaRPr sz="4800" b="1">
                <a:solidFill>
                  <a:srgbClr val="820000"/>
                </a:solidFill>
                <a:latin typeface="Roboto" panose="02000000000000000000" pitchFamily="2" charset="0"/>
                <a:ea typeface="Roboto" panose="02000000000000000000" pitchFamily="2" charset="0"/>
                <a:cs typeface="Roboto" panose="02000000000000000000" pitchFamily="2" charset="0"/>
              </a:endParaRPr>
            </a:p>
          </p:txBody>
        </p:sp>
      </p:grpSp>
      <p:sp>
        <p:nvSpPr>
          <p:cNvPr id="43" name="Oval 42">
            <a:extLst>
              <a:ext uri="{FF2B5EF4-FFF2-40B4-BE49-F238E27FC236}">
                <a16:creationId xmlns:a16="http://schemas.microsoft.com/office/drawing/2014/main" id="{9E06BB4C-EA82-E5C1-3271-F555BB87872C}"/>
              </a:ext>
            </a:extLst>
          </p:cNvPr>
          <p:cNvSpPr/>
          <p:nvPr/>
        </p:nvSpPr>
        <p:spPr>
          <a:xfrm>
            <a:off x="2021224" y="4707060"/>
            <a:ext cx="180000" cy="180000"/>
          </a:xfrm>
          <a:prstGeom prst="ellipse">
            <a:avLst/>
          </a:prstGeom>
          <a:solidFill>
            <a:srgbClr val="82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6" name="Group 45">
            <a:extLst>
              <a:ext uri="{FF2B5EF4-FFF2-40B4-BE49-F238E27FC236}">
                <a16:creationId xmlns:a16="http://schemas.microsoft.com/office/drawing/2014/main" id="{5F6C315C-3EB4-E9E1-42AF-42E9B60776A9}"/>
              </a:ext>
            </a:extLst>
          </p:cNvPr>
          <p:cNvGrpSpPr/>
          <p:nvPr/>
        </p:nvGrpSpPr>
        <p:grpSpPr>
          <a:xfrm>
            <a:off x="922168" y="5533754"/>
            <a:ext cx="3019441" cy="1008978"/>
            <a:chOff x="6171798" y="1876699"/>
            <a:chExt cx="3201648" cy="1226700"/>
          </a:xfrm>
          <a:effectLst>
            <a:outerShdw blurRad="63500" sx="102000" sy="102000" algn="ctr" rotWithShape="0">
              <a:prstClr val="black">
                <a:alpha val="40000"/>
              </a:prstClr>
            </a:outerShdw>
          </a:effectLst>
        </p:grpSpPr>
        <p:sp>
          <p:nvSpPr>
            <p:cNvPr id="47" name="Google Shape;423;p45">
              <a:extLst>
                <a:ext uri="{FF2B5EF4-FFF2-40B4-BE49-F238E27FC236}">
                  <a16:creationId xmlns:a16="http://schemas.microsoft.com/office/drawing/2014/main" id="{9DE23E01-E9F8-762E-56DE-A7A133FE57D2}"/>
                </a:ext>
              </a:extLst>
            </p:cNvPr>
            <p:cNvSpPr/>
            <p:nvPr/>
          </p:nvSpPr>
          <p:spPr>
            <a:xfrm>
              <a:off x="6171798" y="1876699"/>
              <a:ext cx="3201648"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GB" sz="1600">
                  <a:latin typeface="Roboto Condensed" panose="02000000000000000000" pitchFamily="2" charset="0"/>
                  <a:ea typeface="Roboto Condensed" panose="02000000000000000000" pitchFamily="2" charset="0"/>
                  <a:cs typeface="Roboto Condensed" panose="02000000000000000000" pitchFamily="2" charset="0"/>
                </a:rPr>
                <a:t>Image </a:t>
              </a:r>
              <a:br>
                <a:rPr lang="en-GB" sz="1600">
                  <a:latin typeface="Roboto Condensed" panose="02000000000000000000" pitchFamily="2" charset="0"/>
                  <a:ea typeface="Roboto Condensed" panose="02000000000000000000" pitchFamily="2" charset="0"/>
                  <a:cs typeface="Roboto Condensed" panose="02000000000000000000" pitchFamily="2" charset="0"/>
                </a:rPr>
              </a:br>
              <a:r>
                <a:rPr lang="en-GB" sz="1600">
                  <a:latin typeface="Roboto Condensed" panose="02000000000000000000" pitchFamily="2" charset="0"/>
                  <a:ea typeface="Roboto Condensed" panose="02000000000000000000" pitchFamily="2" charset="0"/>
                  <a:cs typeface="Roboto Condensed" panose="02000000000000000000" pitchFamily="2" charset="0"/>
                </a:rPr>
                <a:t>Pre-Processing</a:t>
              </a:r>
            </a:p>
          </p:txBody>
        </p:sp>
        <p:sp>
          <p:nvSpPr>
            <p:cNvPr id="49" name="Google Shape;407;p45">
              <a:extLst>
                <a:ext uri="{FF2B5EF4-FFF2-40B4-BE49-F238E27FC236}">
                  <a16:creationId xmlns:a16="http://schemas.microsoft.com/office/drawing/2014/main" id="{D1F3ACEE-9A2F-8564-A49D-B32213F376B5}"/>
                </a:ext>
              </a:extLst>
            </p:cNvPr>
            <p:cNvSpPr/>
            <p:nvPr/>
          </p:nvSpPr>
          <p:spPr>
            <a:xfrm>
              <a:off x="6326866" y="2176054"/>
              <a:ext cx="1152000" cy="612000"/>
            </a:xfrm>
            <a:prstGeom prst="rect">
              <a:avLst/>
            </a:prstGeom>
            <a:noFill/>
            <a:ln>
              <a:noFill/>
            </a:ln>
            <a:effectLst/>
          </p:spPr>
          <p:txBody>
            <a:bodyPr spcFirstLastPara="1" wrap="square" lIns="91425" tIns="91425" rIns="91425" bIns="91425" anchor="ctr" anchorCtr="0">
              <a:noAutofit/>
            </a:bodyPr>
            <a:lstStyle/>
            <a:p>
              <a:pPr marL="0" lvl="0" indent="0" rtl="0">
                <a:spcBef>
                  <a:spcPts val="0"/>
                </a:spcBef>
                <a:spcAft>
                  <a:spcPts val="0"/>
                </a:spcAft>
                <a:buNone/>
              </a:pPr>
              <a:r>
                <a:rPr lang="en-CA" sz="4800" b="1">
                  <a:solidFill>
                    <a:srgbClr val="6C0000"/>
                  </a:solidFill>
                  <a:latin typeface="Roboto" panose="02000000000000000000" pitchFamily="2" charset="0"/>
                  <a:ea typeface="Roboto" panose="02000000000000000000" pitchFamily="2" charset="0"/>
                  <a:cs typeface="Roboto" panose="02000000000000000000" pitchFamily="2" charset="0"/>
                </a:rPr>
                <a:t>04</a:t>
              </a:r>
              <a:endParaRPr sz="4800" b="1">
                <a:solidFill>
                  <a:srgbClr val="6C0000"/>
                </a:solidFill>
                <a:latin typeface="Roboto" panose="02000000000000000000" pitchFamily="2" charset="0"/>
                <a:ea typeface="Roboto" panose="02000000000000000000" pitchFamily="2" charset="0"/>
                <a:cs typeface="Roboto" panose="02000000000000000000" pitchFamily="2" charset="0"/>
              </a:endParaRPr>
            </a:p>
          </p:txBody>
        </p:sp>
      </p:grpSp>
      <p:sp>
        <p:nvSpPr>
          <p:cNvPr id="58" name="Oval 57">
            <a:extLst>
              <a:ext uri="{FF2B5EF4-FFF2-40B4-BE49-F238E27FC236}">
                <a16:creationId xmlns:a16="http://schemas.microsoft.com/office/drawing/2014/main" id="{F1D0ECC7-F928-F522-B08B-A8AC31D9344E}"/>
              </a:ext>
            </a:extLst>
          </p:cNvPr>
          <p:cNvSpPr/>
          <p:nvPr/>
        </p:nvSpPr>
        <p:spPr>
          <a:xfrm>
            <a:off x="2021224" y="5920661"/>
            <a:ext cx="180000" cy="180000"/>
          </a:xfrm>
          <a:prstGeom prst="ellipse">
            <a:avLst/>
          </a:prstGeom>
          <a:solidFill>
            <a:srgbClr val="76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0" name="Group 49">
            <a:extLst>
              <a:ext uri="{FF2B5EF4-FFF2-40B4-BE49-F238E27FC236}">
                <a16:creationId xmlns:a16="http://schemas.microsoft.com/office/drawing/2014/main" id="{2C47A10D-1EE0-36B9-C92F-BEAD3250D98F}"/>
              </a:ext>
            </a:extLst>
          </p:cNvPr>
          <p:cNvGrpSpPr/>
          <p:nvPr/>
        </p:nvGrpSpPr>
        <p:grpSpPr>
          <a:xfrm>
            <a:off x="4493534" y="1830487"/>
            <a:ext cx="3019441" cy="1007442"/>
            <a:chOff x="6172201" y="3428995"/>
            <a:chExt cx="3503068" cy="1226700"/>
          </a:xfrm>
          <a:effectLst>
            <a:outerShdw blurRad="63500" sx="102000" sy="102000" algn="ctr" rotWithShape="0">
              <a:prstClr val="black">
                <a:alpha val="40000"/>
              </a:prstClr>
            </a:outerShdw>
          </a:effectLst>
        </p:grpSpPr>
        <p:sp>
          <p:nvSpPr>
            <p:cNvPr id="51" name="Google Shape;417;p45">
              <a:extLst>
                <a:ext uri="{FF2B5EF4-FFF2-40B4-BE49-F238E27FC236}">
                  <a16:creationId xmlns:a16="http://schemas.microsoft.com/office/drawing/2014/main" id="{4AF15333-B87E-B57D-3D22-141CFF134C4C}"/>
                </a:ext>
              </a:extLst>
            </p:cNvPr>
            <p:cNvSpPr/>
            <p:nvPr/>
          </p:nvSpPr>
          <p:spPr>
            <a:xfrm>
              <a:off x="6172201" y="3428995"/>
              <a:ext cx="3503068"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GB" sz="1600">
                  <a:latin typeface="Roboto Condensed" panose="02000000000000000000" pitchFamily="2" charset="0"/>
                  <a:ea typeface="Roboto Condensed" panose="02000000000000000000" pitchFamily="2" charset="0"/>
                  <a:cs typeface="Roboto Condensed" panose="02000000000000000000" pitchFamily="2" charset="0"/>
                </a:rPr>
                <a:t>Feature Extraction</a:t>
              </a:r>
            </a:p>
          </p:txBody>
        </p:sp>
        <p:sp>
          <p:nvSpPr>
            <p:cNvPr id="53" name="Google Shape;407;p45">
              <a:extLst>
                <a:ext uri="{FF2B5EF4-FFF2-40B4-BE49-F238E27FC236}">
                  <a16:creationId xmlns:a16="http://schemas.microsoft.com/office/drawing/2014/main" id="{48EB8BA1-7597-7737-AF56-38459E2DD0F6}"/>
                </a:ext>
              </a:extLst>
            </p:cNvPr>
            <p:cNvSpPr/>
            <p:nvPr/>
          </p:nvSpPr>
          <p:spPr>
            <a:xfrm>
              <a:off x="6299509" y="3741757"/>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4800" b="1">
                  <a:solidFill>
                    <a:srgbClr val="580000"/>
                  </a:solidFill>
                  <a:latin typeface="Roboto" panose="02000000000000000000" pitchFamily="2" charset="0"/>
                  <a:ea typeface="Roboto" panose="02000000000000000000" pitchFamily="2" charset="0"/>
                  <a:cs typeface="Roboto" panose="02000000000000000000" pitchFamily="2" charset="0"/>
                </a:rPr>
                <a:t>05</a:t>
              </a:r>
              <a:endParaRPr sz="4800" b="1">
                <a:solidFill>
                  <a:srgbClr val="580000"/>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62" name="Group 61">
            <a:extLst>
              <a:ext uri="{FF2B5EF4-FFF2-40B4-BE49-F238E27FC236}">
                <a16:creationId xmlns:a16="http://schemas.microsoft.com/office/drawing/2014/main" id="{5960D10D-37CB-6F7F-26AB-7541068E2281}"/>
              </a:ext>
            </a:extLst>
          </p:cNvPr>
          <p:cNvGrpSpPr/>
          <p:nvPr/>
        </p:nvGrpSpPr>
        <p:grpSpPr>
          <a:xfrm>
            <a:off x="4493534" y="3053273"/>
            <a:ext cx="3019441" cy="1007442"/>
            <a:chOff x="6172201" y="3428995"/>
            <a:chExt cx="3503068" cy="1226700"/>
          </a:xfrm>
          <a:effectLst>
            <a:outerShdw blurRad="63500" sx="102000" sy="102000" algn="ctr" rotWithShape="0">
              <a:prstClr val="black">
                <a:alpha val="40000"/>
              </a:prstClr>
            </a:outerShdw>
          </a:effectLst>
        </p:grpSpPr>
        <p:sp>
          <p:nvSpPr>
            <p:cNvPr id="63" name="Google Shape;417;p45">
              <a:extLst>
                <a:ext uri="{FF2B5EF4-FFF2-40B4-BE49-F238E27FC236}">
                  <a16:creationId xmlns:a16="http://schemas.microsoft.com/office/drawing/2014/main" id="{3C8120A9-D876-9BCF-EDED-06CF721856E2}"/>
                </a:ext>
              </a:extLst>
            </p:cNvPr>
            <p:cNvSpPr/>
            <p:nvPr/>
          </p:nvSpPr>
          <p:spPr>
            <a:xfrm>
              <a:off x="6172201" y="3428995"/>
              <a:ext cx="3503068"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GB" sz="1600">
                  <a:latin typeface="Roboto Condensed" panose="02000000000000000000" pitchFamily="2" charset="0"/>
                  <a:ea typeface="Roboto Condensed" panose="02000000000000000000" pitchFamily="2" charset="0"/>
                  <a:cs typeface="Roboto Condensed" panose="02000000000000000000" pitchFamily="2" charset="0"/>
                </a:rPr>
                <a:t>Data Scraping</a:t>
              </a:r>
            </a:p>
          </p:txBody>
        </p:sp>
        <p:sp>
          <p:nvSpPr>
            <p:cNvPr id="65" name="Google Shape;407;p45">
              <a:extLst>
                <a:ext uri="{FF2B5EF4-FFF2-40B4-BE49-F238E27FC236}">
                  <a16:creationId xmlns:a16="http://schemas.microsoft.com/office/drawing/2014/main" id="{1D07821A-F9D1-FED9-77A3-414562F6C740}"/>
                </a:ext>
              </a:extLst>
            </p:cNvPr>
            <p:cNvSpPr/>
            <p:nvPr/>
          </p:nvSpPr>
          <p:spPr>
            <a:xfrm>
              <a:off x="6299509" y="3741757"/>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4800" b="1">
                  <a:solidFill>
                    <a:srgbClr val="220000"/>
                  </a:solidFill>
                  <a:latin typeface="Roboto" panose="02000000000000000000" pitchFamily="2" charset="0"/>
                  <a:ea typeface="Roboto" panose="02000000000000000000" pitchFamily="2" charset="0"/>
                  <a:cs typeface="Roboto" panose="02000000000000000000" pitchFamily="2" charset="0"/>
                </a:rPr>
                <a:t>06</a:t>
              </a:r>
              <a:endParaRPr sz="4800" b="1">
                <a:solidFill>
                  <a:srgbClr val="220000"/>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80" name="Group 79">
            <a:extLst>
              <a:ext uri="{FF2B5EF4-FFF2-40B4-BE49-F238E27FC236}">
                <a16:creationId xmlns:a16="http://schemas.microsoft.com/office/drawing/2014/main" id="{2791292F-EE42-D4C8-A08E-D819EBF5F4D4}"/>
              </a:ext>
            </a:extLst>
          </p:cNvPr>
          <p:cNvGrpSpPr/>
          <p:nvPr/>
        </p:nvGrpSpPr>
        <p:grpSpPr>
          <a:xfrm>
            <a:off x="4491907" y="4285087"/>
            <a:ext cx="3019441" cy="1007442"/>
            <a:chOff x="6172201" y="3428995"/>
            <a:chExt cx="3503068" cy="1226700"/>
          </a:xfrm>
          <a:effectLst>
            <a:outerShdw blurRad="63500" sx="102000" sy="102000" algn="ctr" rotWithShape="0">
              <a:prstClr val="black">
                <a:alpha val="40000"/>
              </a:prstClr>
            </a:outerShdw>
          </a:effectLst>
        </p:grpSpPr>
        <p:sp>
          <p:nvSpPr>
            <p:cNvPr id="82" name="Google Shape;417;p45">
              <a:extLst>
                <a:ext uri="{FF2B5EF4-FFF2-40B4-BE49-F238E27FC236}">
                  <a16:creationId xmlns:a16="http://schemas.microsoft.com/office/drawing/2014/main" id="{68F31F10-CDBF-28BF-D500-8D8E0F4CD49C}"/>
                </a:ext>
              </a:extLst>
            </p:cNvPr>
            <p:cNvSpPr/>
            <p:nvPr/>
          </p:nvSpPr>
          <p:spPr>
            <a:xfrm>
              <a:off x="6172201" y="3428995"/>
              <a:ext cx="3503068"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GB" sz="1600">
                  <a:latin typeface="Roboto Condensed" panose="02000000000000000000" pitchFamily="2" charset="0"/>
                  <a:ea typeface="Roboto Condensed" panose="02000000000000000000" pitchFamily="2" charset="0"/>
                  <a:cs typeface="Roboto Condensed" panose="02000000000000000000" pitchFamily="2" charset="0"/>
                </a:rPr>
                <a:t>Data Parsing</a:t>
              </a:r>
            </a:p>
          </p:txBody>
        </p:sp>
        <p:sp>
          <p:nvSpPr>
            <p:cNvPr id="83" name="Google Shape;407;p45">
              <a:extLst>
                <a:ext uri="{FF2B5EF4-FFF2-40B4-BE49-F238E27FC236}">
                  <a16:creationId xmlns:a16="http://schemas.microsoft.com/office/drawing/2014/main" id="{2604655A-FB46-65BC-5AB8-5779BFEA9945}"/>
                </a:ext>
              </a:extLst>
            </p:cNvPr>
            <p:cNvSpPr/>
            <p:nvPr/>
          </p:nvSpPr>
          <p:spPr>
            <a:xfrm>
              <a:off x="6299509" y="3741757"/>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4800" b="1">
                  <a:solidFill>
                    <a:srgbClr val="580000"/>
                  </a:solidFill>
                  <a:latin typeface="Roboto" panose="02000000000000000000" pitchFamily="2" charset="0"/>
                  <a:ea typeface="Roboto" panose="02000000000000000000" pitchFamily="2" charset="0"/>
                  <a:cs typeface="Roboto" panose="02000000000000000000" pitchFamily="2" charset="0"/>
                </a:rPr>
                <a:t>07</a:t>
              </a:r>
              <a:endParaRPr sz="4800" b="1">
                <a:solidFill>
                  <a:srgbClr val="580000"/>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85" name="Group 84">
            <a:extLst>
              <a:ext uri="{FF2B5EF4-FFF2-40B4-BE49-F238E27FC236}">
                <a16:creationId xmlns:a16="http://schemas.microsoft.com/office/drawing/2014/main" id="{9BA3DBE6-9140-E68C-BC82-F15A3F927B95}"/>
              </a:ext>
            </a:extLst>
          </p:cNvPr>
          <p:cNvGrpSpPr/>
          <p:nvPr/>
        </p:nvGrpSpPr>
        <p:grpSpPr>
          <a:xfrm>
            <a:off x="4491907" y="5536384"/>
            <a:ext cx="3019441" cy="1007442"/>
            <a:chOff x="6172201" y="3428995"/>
            <a:chExt cx="3503068" cy="1226700"/>
          </a:xfrm>
          <a:effectLst>
            <a:outerShdw blurRad="63500" sx="102000" sy="102000" algn="ctr" rotWithShape="0">
              <a:prstClr val="black">
                <a:alpha val="40000"/>
              </a:prstClr>
            </a:outerShdw>
          </a:effectLst>
        </p:grpSpPr>
        <p:sp>
          <p:nvSpPr>
            <p:cNvPr id="87" name="Google Shape;417;p45">
              <a:extLst>
                <a:ext uri="{FF2B5EF4-FFF2-40B4-BE49-F238E27FC236}">
                  <a16:creationId xmlns:a16="http://schemas.microsoft.com/office/drawing/2014/main" id="{42C5F907-EA95-E7A5-E7EC-D80108731C06}"/>
                </a:ext>
              </a:extLst>
            </p:cNvPr>
            <p:cNvSpPr/>
            <p:nvPr/>
          </p:nvSpPr>
          <p:spPr>
            <a:xfrm>
              <a:off x="6172201" y="3428995"/>
              <a:ext cx="3503068"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GB" sz="1600">
                  <a:latin typeface="Roboto Condensed" panose="02000000000000000000" pitchFamily="2" charset="0"/>
                  <a:ea typeface="Roboto Condensed" panose="02000000000000000000" pitchFamily="2" charset="0"/>
                  <a:cs typeface="Roboto Condensed" panose="02000000000000000000" pitchFamily="2" charset="0"/>
                </a:rPr>
                <a:t>Data Integration</a:t>
              </a:r>
            </a:p>
          </p:txBody>
        </p:sp>
        <p:sp>
          <p:nvSpPr>
            <p:cNvPr id="88" name="Google Shape;407;p45">
              <a:extLst>
                <a:ext uri="{FF2B5EF4-FFF2-40B4-BE49-F238E27FC236}">
                  <a16:creationId xmlns:a16="http://schemas.microsoft.com/office/drawing/2014/main" id="{277B36D1-C2A5-D3C4-B2AB-9425FD428282}"/>
                </a:ext>
              </a:extLst>
            </p:cNvPr>
            <p:cNvSpPr/>
            <p:nvPr/>
          </p:nvSpPr>
          <p:spPr>
            <a:xfrm>
              <a:off x="6299509" y="3741757"/>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4800" b="1">
                  <a:solidFill>
                    <a:srgbClr val="760000"/>
                  </a:solidFill>
                  <a:latin typeface="Roboto" panose="02000000000000000000" pitchFamily="2" charset="0"/>
                  <a:ea typeface="Roboto" panose="02000000000000000000" pitchFamily="2" charset="0"/>
                  <a:cs typeface="Roboto" panose="02000000000000000000" pitchFamily="2" charset="0"/>
                </a:rPr>
                <a:t>08</a:t>
              </a:r>
              <a:endParaRPr sz="4800" b="1">
                <a:solidFill>
                  <a:srgbClr val="760000"/>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96" name="Group 95">
            <a:extLst>
              <a:ext uri="{FF2B5EF4-FFF2-40B4-BE49-F238E27FC236}">
                <a16:creationId xmlns:a16="http://schemas.microsoft.com/office/drawing/2014/main" id="{E327401A-0A55-B4CF-0B41-C03D7B2B6C37}"/>
              </a:ext>
            </a:extLst>
          </p:cNvPr>
          <p:cNvGrpSpPr/>
          <p:nvPr/>
        </p:nvGrpSpPr>
        <p:grpSpPr>
          <a:xfrm>
            <a:off x="8016529" y="1800440"/>
            <a:ext cx="3309691" cy="1007442"/>
            <a:chOff x="6223662" y="3428995"/>
            <a:chExt cx="3503068" cy="1226700"/>
          </a:xfrm>
          <a:effectLst>
            <a:outerShdw blurRad="63500" sx="102000" sy="102000" algn="ctr" rotWithShape="0">
              <a:prstClr val="black">
                <a:alpha val="40000"/>
              </a:prstClr>
            </a:outerShdw>
          </a:effectLst>
        </p:grpSpPr>
        <p:sp>
          <p:nvSpPr>
            <p:cNvPr id="98" name="Google Shape;417;p45">
              <a:extLst>
                <a:ext uri="{FF2B5EF4-FFF2-40B4-BE49-F238E27FC236}">
                  <a16:creationId xmlns:a16="http://schemas.microsoft.com/office/drawing/2014/main" id="{2EEAEA74-CD56-207D-61EB-3AEA25708C23}"/>
                </a:ext>
              </a:extLst>
            </p:cNvPr>
            <p:cNvSpPr/>
            <p:nvPr/>
          </p:nvSpPr>
          <p:spPr>
            <a:xfrm>
              <a:off x="6223662" y="3428995"/>
              <a:ext cx="3503068"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IN" sz="1600">
                  <a:latin typeface="Roboto Condensed" panose="02000000000000000000" pitchFamily="2" charset="0"/>
                  <a:ea typeface="Roboto Condensed" panose="02000000000000000000" pitchFamily="2" charset="0"/>
                  <a:cs typeface="Roboto Condensed" panose="02000000000000000000" pitchFamily="2" charset="0"/>
                </a:rPr>
                <a:t>Second Data Cleaning </a:t>
              </a:r>
            </a:p>
          </p:txBody>
        </p:sp>
        <p:sp>
          <p:nvSpPr>
            <p:cNvPr id="99" name="Google Shape;407;p45">
              <a:extLst>
                <a:ext uri="{FF2B5EF4-FFF2-40B4-BE49-F238E27FC236}">
                  <a16:creationId xmlns:a16="http://schemas.microsoft.com/office/drawing/2014/main" id="{4F138E6F-BD38-FE2A-12A2-34803390B044}"/>
                </a:ext>
              </a:extLst>
            </p:cNvPr>
            <p:cNvSpPr/>
            <p:nvPr/>
          </p:nvSpPr>
          <p:spPr>
            <a:xfrm>
              <a:off x="6299509" y="3741757"/>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4800" b="1">
                  <a:solidFill>
                    <a:srgbClr val="8A0000"/>
                  </a:solidFill>
                  <a:latin typeface="Roboto" panose="02000000000000000000" pitchFamily="2" charset="0"/>
                  <a:ea typeface="Roboto" panose="02000000000000000000" pitchFamily="2" charset="0"/>
                  <a:cs typeface="Roboto" panose="02000000000000000000" pitchFamily="2" charset="0"/>
                </a:rPr>
                <a:t>09</a:t>
              </a:r>
              <a:endParaRPr sz="4800" b="1">
                <a:solidFill>
                  <a:srgbClr val="8A0000"/>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101" name="Group 100">
            <a:extLst>
              <a:ext uri="{FF2B5EF4-FFF2-40B4-BE49-F238E27FC236}">
                <a16:creationId xmlns:a16="http://schemas.microsoft.com/office/drawing/2014/main" id="{BEBF66E6-7E59-2562-BCB9-5D5E9D9AC004}"/>
              </a:ext>
            </a:extLst>
          </p:cNvPr>
          <p:cNvGrpSpPr/>
          <p:nvPr/>
        </p:nvGrpSpPr>
        <p:grpSpPr>
          <a:xfrm>
            <a:off x="8016529" y="3051737"/>
            <a:ext cx="3309691" cy="1007442"/>
            <a:chOff x="6223662" y="3428995"/>
            <a:chExt cx="3503068" cy="1226700"/>
          </a:xfrm>
          <a:effectLst>
            <a:outerShdw blurRad="63500" sx="102000" sy="102000" algn="ctr" rotWithShape="0">
              <a:prstClr val="black">
                <a:alpha val="40000"/>
              </a:prstClr>
            </a:outerShdw>
          </a:effectLst>
        </p:grpSpPr>
        <p:sp>
          <p:nvSpPr>
            <p:cNvPr id="103" name="Google Shape;417;p45">
              <a:extLst>
                <a:ext uri="{FF2B5EF4-FFF2-40B4-BE49-F238E27FC236}">
                  <a16:creationId xmlns:a16="http://schemas.microsoft.com/office/drawing/2014/main" id="{CB7DFAE9-DB99-50DD-8B86-642F60A70A1C}"/>
                </a:ext>
              </a:extLst>
            </p:cNvPr>
            <p:cNvSpPr/>
            <p:nvPr/>
          </p:nvSpPr>
          <p:spPr>
            <a:xfrm>
              <a:off x="6223662" y="3428995"/>
              <a:ext cx="3503068" cy="1226700"/>
            </a:xfrm>
            <a:prstGeom prst="rect">
              <a:avLst/>
            </a:prstGeom>
            <a:solidFill>
              <a:schemeClr val="bg1"/>
            </a:solidFill>
            <a:ln w="12700">
              <a:solidFill>
                <a:schemeClr val="bg1">
                  <a:lumMod val="75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a:latin typeface="Roboto Condensed" panose="02000000000000000000" pitchFamily="2" charset="0"/>
                  <a:ea typeface="Roboto Condensed" panose="02000000000000000000" pitchFamily="2" charset="0"/>
                  <a:cs typeface="Roboto Condensed" panose="02000000000000000000" pitchFamily="2" charset="0"/>
                </a:rPr>
                <a:t>Labelling Original </a:t>
              </a:r>
              <a:br>
                <a:rPr lang="en-US" sz="1600">
                  <a:latin typeface="Roboto Condensed" panose="02000000000000000000" pitchFamily="2" charset="0"/>
                  <a:ea typeface="Roboto Condensed" panose="02000000000000000000" pitchFamily="2" charset="0"/>
                  <a:cs typeface="Roboto Condensed" panose="02000000000000000000" pitchFamily="2" charset="0"/>
                </a:rPr>
              </a:br>
              <a:r>
                <a:rPr lang="en-US" sz="1600">
                  <a:latin typeface="Roboto Condensed" panose="02000000000000000000" pitchFamily="2" charset="0"/>
                  <a:ea typeface="Roboto Condensed" panose="02000000000000000000" pitchFamily="2" charset="0"/>
                  <a:cs typeface="Roboto Condensed" panose="02000000000000000000" pitchFamily="2" charset="0"/>
                </a:rPr>
                <a:t>&amp; Fake Product Data</a:t>
              </a:r>
            </a:p>
          </p:txBody>
        </p:sp>
        <p:sp>
          <p:nvSpPr>
            <p:cNvPr id="104" name="Google Shape;407;p45">
              <a:extLst>
                <a:ext uri="{FF2B5EF4-FFF2-40B4-BE49-F238E27FC236}">
                  <a16:creationId xmlns:a16="http://schemas.microsoft.com/office/drawing/2014/main" id="{3B01DA39-3134-9340-0818-2D82CE1D74B3}"/>
                </a:ext>
              </a:extLst>
            </p:cNvPr>
            <p:cNvSpPr/>
            <p:nvPr/>
          </p:nvSpPr>
          <p:spPr>
            <a:xfrm>
              <a:off x="6299509" y="3741757"/>
              <a:ext cx="1152000" cy="612000"/>
            </a:xfrm>
            <a:prstGeom prst="rect">
              <a:avLst/>
            </a:prstGeom>
            <a:noFill/>
            <a:ln>
              <a:noFill/>
            </a:ln>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4800" b="1">
                  <a:solidFill>
                    <a:srgbClr val="A40000"/>
                  </a:solidFill>
                  <a:latin typeface="Roboto" panose="02000000000000000000" pitchFamily="2" charset="0"/>
                  <a:ea typeface="Roboto" panose="02000000000000000000" pitchFamily="2" charset="0"/>
                  <a:cs typeface="Roboto" panose="02000000000000000000" pitchFamily="2" charset="0"/>
                </a:rPr>
                <a:t>10</a:t>
              </a:r>
              <a:endParaRPr sz="4800" b="1">
                <a:solidFill>
                  <a:srgbClr val="A40000"/>
                </a:solidFill>
                <a:latin typeface="Roboto" panose="02000000000000000000" pitchFamily="2" charset="0"/>
                <a:ea typeface="Roboto" panose="02000000000000000000" pitchFamily="2" charset="0"/>
                <a:cs typeface="Roboto" panose="02000000000000000000" pitchFamily="2" charset="0"/>
              </a:endParaRPr>
            </a:p>
          </p:txBody>
        </p:sp>
      </p:grpSp>
      <p:sp>
        <p:nvSpPr>
          <p:cNvPr id="105" name="Oval 104">
            <a:extLst>
              <a:ext uri="{FF2B5EF4-FFF2-40B4-BE49-F238E27FC236}">
                <a16:creationId xmlns:a16="http://schemas.microsoft.com/office/drawing/2014/main" id="{15EC641A-2ADC-0A9D-594D-F0E47E66160F}"/>
              </a:ext>
            </a:extLst>
          </p:cNvPr>
          <p:cNvSpPr/>
          <p:nvPr/>
        </p:nvSpPr>
        <p:spPr>
          <a:xfrm>
            <a:off x="5648643" y="2258717"/>
            <a:ext cx="180000" cy="180000"/>
          </a:xfrm>
          <a:prstGeom prst="ellipse">
            <a:avLst/>
          </a:prstGeom>
          <a:solidFill>
            <a:schemeClr val="tx1">
              <a:lumMod val="75000"/>
              <a:lumOff val="2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Oval 105">
            <a:extLst>
              <a:ext uri="{FF2B5EF4-FFF2-40B4-BE49-F238E27FC236}">
                <a16:creationId xmlns:a16="http://schemas.microsoft.com/office/drawing/2014/main" id="{1AEA89B0-6891-719A-AED5-6BFEF037CA4C}"/>
              </a:ext>
            </a:extLst>
          </p:cNvPr>
          <p:cNvSpPr/>
          <p:nvPr/>
        </p:nvSpPr>
        <p:spPr>
          <a:xfrm>
            <a:off x="5648643" y="3456801"/>
            <a:ext cx="180000" cy="180000"/>
          </a:xfrm>
          <a:prstGeom prst="ellipse">
            <a:avLst/>
          </a:prstGeom>
          <a:solidFill>
            <a:schemeClr val="tx1">
              <a:lumMod val="75000"/>
              <a:lumOff val="2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Oval 106">
            <a:extLst>
              <a:ext uri="{FF2B5EF4-FFF2-40B4-BE49-F238E27FC236}">
                <a16:creationId xmlns:a16="http://schemas.microsoft.com/office/drawing/2014/main" id="{B4740F63-56C7-12C4-ACB2-C8B7DBC5C88E}"/>
              </a:ext>
            </a:extLst>
          </p:cNvPr>
          <p:cNvSpPr/>
          <p:nvPr/>
        </p:nvSpPr>
        <p:spPr>
          <a:xfrm>
            <a:off x="5648643" y="4707060"/>
            <a:ext cx="180000" cy="180000"/>
          </a:xfrm>
          <a:prstGeom prst="ellipse">
            <a:avLst/>
          </a:prstGeom>
          <a:solidFill>
            <a:schemeClr val="tx1">
              <a:lumMod val="75000"/>
              <a:lumOff val="2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Oval 107">
            <a:extLst>
              <a:ext uri="{FF2B5EF4-FFF2-40B4-BE49-F238E27FC236}">
                <a16:creationId xmlns:a16="http://schemas.microsoft.com/office/drawing/2014/main" id="{DF0E85E8-73BD-F8A7-9C50-099D28D3ED1B}"/>
              </a:ext>
            </a:extLst>
          </p:cNvPr>
          <p:cNvSpPr/>
          <p:nvPr/>
        </p:nvSpPr>
        <p:spPr>
          <a:xfrm>
            <a:off x="5648643" y="5920661"/>
            <a:ext cx="180000" cy="180000"/>
          </a:xfrm>
          <a:prstGeom prst="ellipse">
            <a:avLst/>
          </a:prstGeom>
          <a:solidFill>
            <a:srgbClr val="6C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Oval 108">
            <a:extLst>
              <a:ext uri="{FF2B5EF4-FFF2-40B4-BE49-F238E27FC236}">
                <a16:creationId xmlns:a16="http://schemas.microsoft.com/office/drawing/2014/main" id="{6D2F364A-3711-9ACA-27CA-DC63E00DBE24}"/>
              </a:ext>
            </a:extLst>
          </p:cNvPr>
          <p:cNvSpPr/>
          <p:nvPr/>
        </p:nvSpPr>
        <p:spPr>
          <a:xfrm>
            <a:off x="9104394" y="2258717"/>
            <a:ext cx="180000" cy="180000"/>
          </a:xfrm>
          <a:prstGeom prst="ellipse">
            <a:avLst/>
          </a:prstGeom>
          <a:solidFill>
            <a:srgbClr val="8A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Oval 109">
            <a:extLst>
              <a:ext uri="{FF2B5EF4-FFF2-40B4-BE49-F238E27FC236}">
                <a16:creationId xmlns:a16="http://schemas.microsoft.com/office/drawing/2014/main" id="{AD96753B-C185-9E47-4AE2-5D252DE47691}"/>
              </a:ext>
            </a:extLst>
          </p:cNvPr>
          <p:cNvSpPr/>
          <p:nvPr/>
        </p:nvSpPr>
        <p:spPr>
          <a:xfrm>
            <a:off x="9104394" y="3456801"/>
            <a:ext cx="180000" cy="180000"/>
          </a:xfrm>
          <a:prstGeom prst="ellipse">
            <a:avLst/>
          </a:prstGeom>
          <a:solidFill>
            <a:srgbClr val="7A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2" name="Connector: Elbow 111">
            <a:extLst>
              <a:ext uri="{FF2B5EF4-FFF2-40B4-BE49-F238E27FC236}">
                <a16:creationId xmlns:a16="http://schemas.microsoft.com/office/drawing/2014/main" id="{8B8DF892-E329-8F8C-13EB-FC1EDDC6D1F3}"/>
              </a:ext>
            </a:extLst>
          </p:cNvPr>
          <p:cNvCxnSpPr>
            <a:cxnSpLocks/>
            <a:stCxn id="47" idx="3"/>
            <a:endCxn id="51" idx="1"/>
          </p:cNvCxnSpPr>
          <p:nvPr/>
        </p:nvCxnSpPr>
        <p:spPr>
          <a:xfrm flipV="1">
            <a:off x="3941609" y="2334208"/>
            <a:ext cx="551925" cy="3704035"/>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2306E72-5CB7-8C2E-6F9A-B566842EB62E}"/>
              </a:ext>
            </a:extLst>
          </p:cNvPr>
          <p:cNvCxnSpPr>
            <a:cxnSpLocks/>
            <a:stCxn id="87" idx="3"/>
            <a:endCxn id="98" idx="1"/>
          </p:cNvCxnSpPr>
          <p:nvPr/>
        </p:nvCxnSpPr>
        <p:spPr>
          <a:xfrm flipV="1">
            <a:off x="7511348" y="2304161"/>
            <a:ext cx="505181" cy="3735944"/>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460423B-51EE-626B-74B8-4C976765B74E}"/>
              </a:ext>
            </a:extLst>
          </p:cNvPr>
          <p:cNvCxnSpPr>
            <a:cxnSpLocks/>
            <a:stCxn id="98" idx="2"/>
            <a:endCxn id="103" idx="0"/>
          </p:cNvCxnSpPr>
          <p:nvPr/>
        </p:nvCxnSpPr>
        <p:spPr>
          <a:xfrm>
            <a:off x="9671375" y="2807882"/>
            <a:ext cx="0" cy="24385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object 5">
            <a:extLst>
              <a:ext uri="{FF2B5EF4-FFF2-40B4-BE49-F238E27FC236}">
                <a16:creationId xmlns:a16="http://schemas.microsoft.com/office/drawing/2014/main" id="{FFC0489A-195B-A29A-12C4-2053FE3BCB25}"/>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14</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44" name="Slide Number Placeholder 143">
            <a:extLst>
              <a:ext uri="{FF2B5EF4-FFF2-40B4-BE49-F238E27FC236}">
                <a16:creationId xmlns:a16="http://schemas.microsoft.com/office/drawing/2014/main" id="{70159A8D-DCC9-4B1C-8A2D-CAF87AB749BC}"/>
              </a:ext>
            </a:extLst>
          </p:cNvPr>
          <p:cNvSpPr>
            <a:spLocks noGrp="1"/>
          </p:cNvSpPr>
          <p:nvPr>
            <p:ph type="sldNum" sz="quarter" idx="12"/>
          </p:nvPr>
        </p:nvSpPr>
        <p:spPr/>
        <p:txBody>
          <a:bodyPr/>
          <a:lstStyle/>
          <a:p>
            <a:fld id="{78E61AB1-6C41-4053-A817-9F0F6573F422}" type="slidenum">
              <a:rPr lang="en-CA" smtClean="0"/>
              <a:t>15</a:t>
            </a:fld>
            <a:endParaRPr lang="en-CA"/>
          </a:p>
        </p:txBody>
      </p:sp>
    </p:spTree>
    <p:extLst>
      <p:ext uri="{BB962C8B-B14F-4D97-AF65-F5344CB8AC3E}">
        <p14:creationId xmlns:p14="http://schemas.microsoft.com/office/powerpoint/2010/main" val="360158187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5121524" y="2963060"/>
            <a:ext cx="6521620" cy="931879"/>
          </a:xfrm>
          <a:prstGeom prst="rect">
            <a:avLst/>
          </a:prstGeom>
          <a:effectLst/>
        </p:spPr>
        <p:txBody>
          <a:bodyPr vert="horz" wrap="square" lIns="0" tIns="8467" rIns="0" bIns="0" rtlCol="0" anchor="ctr">
            <a:spAutoFit/>
          </a:bodyPr>
          <a:lstStyle/>
          <a:p>
            <a:pPr marL="8467">
              <a:spcBef>
                <a:spcPts val="67"/>
              </a:spcBef>
            </a:pPr>
            <a:r>
              <a:rPr lang="en-CA" sz="6000" b="1" spc="-7">
                <a:latin typeface="Roboto"/>
                <a:cs typeface="Roboto"/>
              </a:rPr>
              <a:t>DATA MODELLING</a:t>
            </a:r>
            <a:endParaRPr sz="6000" b="1">
              <a:latin typeface="Roboto"/>
              <a:cs typeface="Roboto"/>
            </a:endParaRPr>
          </a:p>
        </p:txBody>
      </p:sp>
      <p:grpSp>
        <p:nvGrpSpPr>
          <p:cNvPr id="5" name="Group 4">
            <a:extLst>
              <a:ext uri="{FF2B5EF4-FFF2-40B4-BE49-F238E27FC236}">
                <a16:creationId xmlns:a16="http://schemas.microsoft.com/office/drawing/2014/main" id="{64DC38A9-F755-0392-0B4C-1860801828E6}"/>
              </a:ext>
            </a:extLst>
          </p:cNvPr>
          <p:cNvGrpSpPr/>
          <p:nvPr/>
        </p:nvGrpSpPr>
        <p:grpSpPr>
          <a:xfrm>
            <a:off x="-1592154" y="-178904"/>
            <a:ext cx="7356850" cy="8572137"/>
            <a:chOff x="-1592154" y="-178904"/>
            <a:chExt cx="7356850" cy="8572137"/>
          </a:xfrm>
        </p:grpSpPr>
        <p:cxnSp>
          <p:nvCxnSpPr>
            <p:cNvPr id="7" name="Straight Connector 6">
              <a:extLst>
                <a:ext uri="{FF2B5EF4-FFF2-40B4-BE49-F238E27FC236}">
                  <a16:creationId xmlns:a16="http://schemas.microsoft.com/office/drawing/2014/main" id="{F8B5A915-81B5-8CE6-B394-24272591DB10}"/>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AA82B7-4A0F-1996-D4BE-EEF849574FFD}"/>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object 2">
              <a:extLst>
                <a:ext uri="{FF2B5EF4-FFF2-40B4-BE49-F238E27FC236}">
                  <a16:creationId xmlns:a16="http://schemas.microsoft.com/office/drawing/2014/main" id="{DECFF30F-B8EE-6331-3D76-A054EA689E7D}"/>
                </a:ext>
              </a:extLst>
            </p:cNvPr>
            <p:cNvSpPr txBox="1"/>
            <p:nvPr/>
          </p:nvSpPr>
          <p:spPr>
            <a:xfrm>
              <a:off x="-1592154" y="2029097"/>
              <a:ext cx="6521621"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05</a:t>
              </a:r>
            </a:p>
          </p:txBody>
        </p:sp>
      </p:grpSp>
    </p:spTree>
    <p:extLst>
      <p:ext uri="{BB962C8B-B14F-4D97-AF65-F5344CB8AC3E}">
        <p14:creationId xmlns:p14="http://schemas.microsoft.com/office/powerpoint/2010/main" val="2322174578"/>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69175F06-A5C0-B90A-0EE3-EB7893C80B15}"/>
              </a:ext>
            </a:extLst>
          </p:cNvPr>
          <p:cNvCxnSpPr>
            <a:cxnSpLocks/>
          </p:cNvCxnSpPr>
          <p:nvPr/>
        </p:nvCxnSpPr>
        <p:spPr>
          <a:xfrm flipV="1">
            <a:off x="-223478" y="-178904"/>
            <a:ext cx="6737381"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object 5">
            <a:extLst>
              <a:ext uri="{FF2B5EF4-FFF2-40B4-BE49-F238E27FC236}">
                <a16:creationId xmlns:a16="http://schemas.microsoft.com/office/drawing/2014/main" id="{C582E7E7-9B7C-DC68-7177-AC570775B31B}"/>
              </a:ext>
            </a:extLst>
          </p:cNvPr>
          <p:cNvSpPr/>
          <p:nvPr/>
        </p:nvSpPr>
        <p:spPr>
          <a:xfrm>
            <a:off x="5342455" y="440850"/>
            <a:ext cx="6849878" cy="6196084"/>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chemeClr val="bg1">
              <a:lumMod val="95000"/>
            </a:schemeClr>
          </a:solidFill>
        </p:spPr>
        <p:txBody>
          <a:bodyPr wrap="square" lIns="0" tIns="0" rIns="0" bIns="0" rtlCol="0"/>
          <a:lstStyle/>
          <a:p>
            <a:endParaRPr sz="1200"/>
          </a:p>
        </p:txBody>
      </p:sp>
      <p:grpSp>
        <p:nvGrpSpPr>
          <p:cNvPr id="34" name="Group 33">
            <a:extLst>
              <a:ext uri="{FF2B5EF4-FFF2-40B4-BE49-F238E27FC236}">
                <a16:creationId xmlns:a16="http://schemas.microsoft.com/office/drawing/2014/main" id="{542C8DFB-24BC-652A-F1A9-788F8D92BBC1}"/>
              </a:ext>
            </a:extLst>
          </p:cNvPr>
          <p:cNvGrpSpPr/>
          <p:nvPr/>
        </p:nvGrpSpPr>
        <p:grpSpPr>
          <a:xfrm>
            <a:off x="692111" y="2407814"/>
            <a:ext cx="4555142" cy="4000696"/>
            <a:chOff x="692111" y="2015928"/>
            <a:chExt cx="4555142" cy="4000696"/>
          </a:xfrm>
        </p:grpSpPr>
        <p:pic>
          <p:nvPicPr>
            <p:cNvPr id="21" name="Picture 20" descr="A pair of shoes&#10;&#10;Description automatically generated with low confidence">
              <a:extLst>
                <a:ext uri="{FF2B5EF4-FFF2-40B4-BE49-F238E27FC236}">
                  <a16:creationId xmlns:a16="http://schemas.microsoft.com/office/drawing/2014/main" id="{D2A36D66-CF36-A27E-071E-F5D1F94DFD39}"/>
                </a:ext>
              </a:extLst>
            </p:cNvPr>
            <p:cNvPicPr>
              <a:picLocks noChangeAspect="1"/>
            </p:cNvPicPr>
            <p:nvPr/>
          </p:nvPicPr>
          <p:blipFill rotWithShape="1">
            <a:blip r:embed="rId3">
              <a:extLst>
                <a:ext uri="{28A0092B-C50C-407E-A947-70E740481C1C}">
                  <a14:useLocalDpi xmlns:a14="http://schemas.microsoft.com/office/drawing/2010/main" val="0"/>
                </a:ext>
              </a:extLst>
            </a:blip>
            <a:srcRect l="7536" t="32124" r="7802" b="9540"/>
            <a:stretch/>
          </p:blipFill>
          <p:spPr>
            <a:xfrm>
              <a:off x="692111" y="2015928"/>
              <a:ext cx="4555142" cy="4000696"/>
            </a:xfrm>
            <a:prstGeom prst="rect">
              <a:avLst/>
            </a:prstGeom>
          </p:spPr>
        </p:pic>
        <p:sp>
          <p:nvSpPr>
            <p:cNvPr id="6" name="Rectangle 5">
              <a:extLst>
                <a:ext uri="{FF2B5EF4-FFF2-40B4-BE49-F238E27FC236}">
                  <a16:creationId xmlns:a16="http://schemas.microsoft.com/office/drawing/2014/main" id="{2C64A8F6-4CAD-7AE6-93F1-99FBE2D4B17C}"/>
                </a:ext>
              </a:extLst>
            </p:cNvPr>
            <p:cNvSpPr/>
            <p:nvPr/>
          </p:nvSpPr>
          <p:spPr>
            <a:xfrm>
              <a:off x="1917369" y="4464485"/>
              <a:ext cx="862209" cy="1012426"/>
            </a:xfrm>
            <a:prstGeom prst="rect">
              <a:avLst/>
            </a:prstGeom>
            <a:noFill/>
            <a:ln w="5715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12B4788-9952-FB62-21E8-E7A5F9BC829E}"/>
                </a:ext>
              </a:extLst>
            </p:cNvPr>
            <p:cNvSpPr/>
            <p:nvPr/>
          </p:nvSpPr>
          <p:spPr>
            <a:xfrm>
              <a:off x="1587135" y="4286940"/>
              <a:ext cx="465775" cy="436100"/>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1</a:t>
              </a:r>
            </a:p>
          </p:txBody>
        </p:sp>
        <p:sp>
          <p:nvSpPr>
            <p:cNvPr id="24" name="Oval 23">
              <a:extLst>
                <a:ext uri="{FF2B5EF4-FFF2-40B4-BE49-F238E27FC236}">
                  <a16:creationId xmlns:a16="http://schemas.microsoft.com/office/drawing/2014/main" id="{9D9C2CA0-7C08-7D0D-8877-E39A657119E4}"/>
                </a:ext>
              </a:extLst>
            </p:cNvPr>
            <p:cNvSpPr/>
            <p:nvPr/>
          </p:nvSpPr>
          <p:spPr>
            <a:xfrm>
              <a:off x="3178965" y="4464486"/>
              <a:ext cx="465775" cy="449054"/>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3</a:t>
              </a:r>
            </a:p>
          </p:txBody>
        </p:sp>
        <p:sp>
          <p:nvSpPr>
            <p:cNvPr id="25" name="Oval 24">
              <a:extLst>
                <a:ext uri="{FF2B5EF4-FFF2-40B4-BE49-F238E27FC236}">
                  <a16:creationId xmlns:a16="http://schemas.microsoft.com/office/drawing/2014/main" id="{6CC745AC-9C2E-079E-BF8F-5EE9BC73A81B}"/>
                </a:ext>
              </a:extLst>
            </p:cNvPr>
            <p:cNvSpPr/>
            <p:nvPr/>
          </p:nvSpPr>
          <p:spPr>
            <a:xfrm>
              <a:off x="2268325" y="3270521"/>
              <a:ext cx="465775" cy="430488"/>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2</a:t>
              </a:r>
            </a:p>
          </p:txBody>
        </p:sp>
      </p:grpSp>
      <p:graphicFrame>
        <p:nvGraphicFramePr>
          <p:cNvPr id="29" name="Table 28">
            <a:extLst>
              <a:ext uri="{FF2B5EF4-FFF2-40B4-BE49-F238E27FC236}">
                <a16:creationId xmlns:a16="http://schemas.microsoft.com/office/drawing/2014/main" id="{C58E7FF6-2D61-23C7-CA0F-9E4E3D0E0654}"/>
              </a:ext>
            </a:extLst>
          </p:cNvPr>
          <p:cNvGraphicFramePr>
            <a:graphicFrameLocks noGrp="1"/>
          </p:cNvGraphicFramePr>
          <p:nvPr>
            <p:extLst>
              <p:ext uri="{D42A27DB-BD31-4B8C-83A1-F6EECF244321}">
                <p14:modId xmlns:p14="http://schemas.microsoft.com/office/powerpoint/2010/main" val="3327884464"/>
              </p:ext>
            </p:extLst>
          </p:nvPr>
        </p:nvGraphicFramePr>
        <p:xfrm>
          <a:off x="6287583" y="566239"/>
          <a:ext cx="5143778" cy="6078655"/>
        </p:xfrm>
        <a:graphic>
          <a:graphicData uri="http://schemas.openxmlformats.org/drawingml/2006/table">
            <a:tbl>
              <a:tblPr firstRow="1" bandRow="1">
                <a:tableStyleId>{5C22544A-7EE6-4342-B048-85BDC9FD1C3A}</a:tableStyleId>
              </a:tblPr>
              <a:tblGrid>
                <a:gridCol w="5143778">
                  <a:extLst>
                    <a:ext uri="{9D8B030D-6E8A-4147-A177-3AD203B41FA5}">
                      <a16:colId xmlns:a16="http://schemas.microsoft.com/office/drawing/2014/main" val="871955643"/>
                    </a:ext>
                  </a:extLst>
                </a:gridCol>
              </a:tblGrid>
              <a:tr h="1215731">
                <a:tc>
                  <a:txBody>
                    <a:bodyPr/>
                    <a:lstStyle/>
                    <a:p>
                      <a:pPr marL="0" marR="0" lvl="0" indent="0" algn="l" defTabSz="914400" rtl="0" eaLnBrk="1" fontAlgn="auto" latinLnBrk="0" hangingPunct="1">
                        <a:lnSpc>
                          <a:spcPct val="100000"/>
                        </a:lnSpc>
                        <a:spcBef>
                          <a:spcPts val="600"/>
                        </a:spcBef>
                        <a:spcAft>
                          <a:spcPts val="1800"/>
                        </a:spcAft>
                        <a:buClrTx/>
                        <a:buSzTx/>
                        <a:buFontTx/>
                        <a:buNone/>
                        <a:tabLst/>
                        <a:defRPr/>
                      </a:pPr>
                      <a:r>
                        <a:rPr lang="en-IN"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TEXT ANALYSIS/ SPELLING DETECTION</a:t>
                      </a:r>
                      <a:br>
                        <a:rPr lang="en-IN" sz="1800" b="1" spc="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br>
                      <a:r>
                        <a:rPr lang="en-CA" sz="1600" b="0"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Analyze text on labels and packaging: detect spelling errors, font inconsistencies, etc.</a:t>
                      </a:r>
                      <a:endParaRPr lang="en-CA" sz="1800" b="0"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76004089"/>
                  </a:ext>
                </a:extLst>
              </a:tr>
              <a:tr h="1215731">
                <a:tc>
                  <a:txBody>
                    <a:bodyPr/>
                    <a:lstStyle/>
                    <a:p>
                      <a:pPr>
                        <a:spcBef>
                          <a:spcPts val="600"/>
                        </a:spcBef>
                        <a:spcAft>
                          <a:spcPts val="1800"/>
                        </a:spcAft>
                      </a:pPr>
                      <a:r>
                        <a:rPr lang="en-IN"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TEXTURE RECOGNITION</a:t>
                      </a:r>
                      <a:br>
                        <a:rPr lang="en-IN" sz="1800" b="1" spc="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br>
                      <a:r>
                        <a:rPr lang="en-CA" sz="1600" b="0"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Recognize unique features: logo placement, </a:t>
                      </a:r>
                      <a:br>
                        <a:rPr lang="en-CA" sz="1600" b="0"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br>
                      <a:r>
                        <a:rPr lang="en-CA" sz="1600" b="0"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stitching, and materials</a:t>
                      </a:r>
                      <a:endParaRPr lang="en-CA" sz="1800" b="0"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41061537"/>
                  </a:ext>
                </a:extLst>
              </a:tr>
              <a:tr h="1215731">
                <a:tc>
                  <a:txBody>
                    <a:bodyPr/>
                    <a:lstStyle/>
                    <a:p>
                      <a:pPr marL="0" marR="0" lvl="0" indent="0" algn="l">
                        <a:lnSpc>
                          <a:spcPct val="100000"/>
                        </a:lnSpc>
                        <a:spcBef>
                          <a:spcPts val="600"/>
                        </a:spcBef>
                        <a:spcAft>
                          <a:spcPts val="600"/>
                        </a:spcAft>
                        <a:buClr>
                          <a:schemeClr val="bg1"/>
                        </a:buClr>
                        <a:buSzPct val="150000"/>
                        <a:buFont typeface="Roboto Condensed" panose="02000000000000000000" pitchFamily="2" charset="0"/>
                        <a:buNone/>
                      </a:pPr>
                      <a:r>
                        <a:rPr lang="en-IN" sz="1800" b="1" i="0" u="none" strike="noStrike" spc="0" noProof="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IMAGE RECOGNITION</a:t>
                      </a:r>
                      <a:br>
                        <a:rPr lang="en-IN" sz="1800" b="1"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br>
                      <a:r>
                        <a:rPr lang="en-CA" sz="1600" b="0"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Analyze high-resolution images to detect subtle differences (including patterns, color, and texture of sneakers</a:t>
                      </a:r>
                      <a:r>
                        <a:rPr lang="en-US" sz="1600" b="0"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t>
                      </a:r>
                      <a:endParaRPr lang="en-CA" sz="1800" b="1" spc="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45223050"/>
                  </a:ext>
                </a:extLst>
              </a:tr>
              <a:tr h="1215731">
                <a:tc>
                  <a:txBody>
                    <a:bodyPr/>
                    <a:lstStyle/>
                    <a:p>
                      <a:pPr lvl="1">
                        <a:spcBef>
                          <a:spcPts val="600"/>
                        </a:spcBef>
                        <a:spcAft>
                          <a:spcPts val="1800"/>
                        </a:spcAft>
                      </a:pPr>
                      <a:r>
                        <a:rPr lang="en-IN"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SHAPE DETECTION (LOGO)</a:t>
                      </a:r>
                      <a:br>
                        <a:rPr lang="en-IN" sz="1800" b="1" spc="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br>
                      <a:r>
                        <a:rPr lang="en-CA" sz="1600" b="0"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Process pixel data of images, feed historical data, match &amp; identify differences</a:t>
                      </a:r>
                      <a:endParaRPr lang="en-IN" sz="1800" b="0"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38230085"/>
                  </a:ext>
                </a:extLst>
              </a:tr>
              <a:tr h="1215731">
                <a:tc>
                  <a:txBody>
                    <a:bodyPr/>
                    <a:lstStyle/>
                    <a:p>
                      <a:pPr lvl="1">
                        <a:spcBef>
                          <a:spcPts val="600"/>
                        </a:spcBef>
                        <a:spcAft>
                          <a:spcPts val="1800"/>
                        </a:spcAft>
                      </a:pPr>
                      <a:r>
                        <a:rPr lang="en-CA"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COLOR DETECTION</a:t>
                      </a:r>
                      <a:br>
                        <a:rPr lang="en-CA" sz="1800" b="1" spc="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br>
                      <a:r>
                        <a:rPr lang="en-CA" sz="1600" b="0" i="0" u="none" strike="noStrike" spc="0" noProof="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Based on RGB color code palette- differences in subtle shades</a:t>
                      </a:r>
                      <a:endParaRPr lang="en-CA" sz="1800" spc="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852311735"/>
                  </a:ext>
                </a:extLst>
              </a:tr>
            </a:tbl>
          </a:graphicData>
        </a:graphic>
      </p:graphicFrame>
      <p:sp>
        <p:nvSpPr>
          <p:cNvPr id="35" name="Oval 34">
            <a:extLst>
              <a:ext uri="{FF2B5EF4-FFF2-40B4-BE49-F238E27FC236}">
                <a16:creationId xmlns:a16="http://schemas.microsoft.com/office/drawing/2014/main" id="{00B3E863-A73D-3B66-C3A6-E3BE4A232D73}"/>
              </a:ext>
            </a:extLst>
          </p:cNvPr>
          <p:cNvSpPr/>
          <p:nvPr/>
        </p:nvSpPr>
        <p:spPr>
          <a:xfrm>
            <a:off x="5679645" y="942729"/>
            <a:ext cx="487626" cy="503955"/>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1</a:t>
            </a:r>
          </a:p>
        </p:txBody>
      </p:sp>
      <p:sp>
        <p:nvSpPr>
          <p:cNvPr id="36" name="Oval 35">
            <a:extLst>
              <a:ext uri="{FF2B5EF4-FFF2-40B4-BE49-F238E27FC236}">
                <a16:creationId xmlns:a16="http://schemas.microsoft.com/office/drawing/2014/main" id="{0379F3F6-3314-EF6B-9EEE-0CCA0252C73C}"/>
              </a:ext>
            </a:extLst>
          </p:cNvPr>
          <p:cNvSpPr/>
          <p:nvPr/>
        </p:nvSpPr>
        <p:spPr>
          <a:xfrm>
            <a:off x="5668558" y="2148159"/>
            <a:ext cx="487626" cy="503955"/>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2</a:t>
            </a:r>
          </a:p>
        </p:txBody>
      </p:sp>
      <p:sp>
        <p:nvSpPr>
          <p:cNvPr id="37" name="Oval 36">
            <a:extLst>
              <a:ext uri="{FF2B5EF4-FFF2-40B4-BE49-F238E27FC236}">
                <a16:creationId xmlns:a16="http://schemas.microsoft.com/office/drawing/2014/main" id="{78142569-EC28-B28F-39BB-34109F77B539}"/>
              </a:ext>
            </a:extLst>
          </p:cNvPr>
          <p:cNvSpPr/>
          <p:nvPr/>
        </p:nvSpPr>
        <p:spPr>
          <a:xfrm>
            <a:off x="5675216" y="3353590"/>
            <a:ext cx="487626" cy="503955"/>
          </a:xfrm>
          <a:prstGeom prst="ellipse">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3</a:t>
            </a:r>
          </a:p>
        </p:txBody>
      </p:sp>
      <p:sp>
        <p:nvSpPr>
          <p:cNvPr id="39" name="object 2">
            <a:extLst>
              <a:ext uri="{FF2B5EF4-FFF2-40B4-BE49-F238E27FC236}">
                <a16:creationId xmlns:a16="http://schemas.microsoft.com/office/drawing/2014/main" id="{DDB5241E-DB3F-4B34-4444-2C6B214EEFFA}"/>
              </a:ext>
            </a:extLst>
          </p:cNvPr>
          <p:cNvSpPr txBox="1"/>
          <p:nvPr/>
        </p:nvSpPr>
        <p:spPr>
          <a:xfrm>
            <a:off x="794037" y="1020234"/>
            <a:ext cx="4097087" cy="624103"/>
          </a:xfrm>
          <a:prstGeom prst="rect">
            <a:avLst/>
          </a:prstGeom>
          <a:noFill/>
        </p:spPr>
        <p:txBody>
          <a:bodyPr vert="horz" wrap="square" lIns="0" tIns="8467" rIns="0" bIns="0" rtlCol="0">
            <a:spAutoFit/>
          </a:bodyPr>
          <a:lstStyle/>
          <a:p>
            <a:pPr marL="8255">
              <a:spcBef>
                <a:spcPts val="67"/>
              </a:spcBef>
            </a:pPr>
            <a:r>
              <a:rPr lang="en-CA" sz="4000" b="1" spc="-7">
                <a:latin typeface="Roboto"/>
                <a:cs typeface="Roboto"/>
              </a:rPr>
              <a:t>AI TECHNOLOGY</a:t>
            </a:r>
            <a:endParaRPr lang="en-US" sz="4000" b="1">
              <a:latin typeface="Roboto"/>
              <a:ea typeface="Roboto"/>
              <a:cs typeface="Roboto"/>
            </a:endParaRPr>
          </a:p>
        </p:txBody>
      </p:sp>
      <p:sp>
        <p:nvSpPr>
          <p:cNvPr id="40" name="object 3">
            <a:extLst>
              <a:ext uri="{FF2B5EF4-FFF2-40B4-BE49-F238E27FC236}">
                <a16:creationId xmlns:a16="http://schemas.microsoft.com/office/drawing/2014/main" id="{6721451D-41DD-905B-7348-453CB787DF90}"/>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DATA MODELLING</a:t>
            </a:r>
            <a:endParaRPr lang="en-CA" sz="2133">
              <a:solidFill>
                <a:srgbClr val="C00000"/>
              </a:solidFill>
              <a:latin typeface="Roboto"/>
              <a:cs typeface="Roboto"/>
            </a:endParaRPr>
          </a:p>
        </p:txBody>
      </p:sp>
      <p:sp>
        <p:nvSpPr>
          <p:cNvPr id="3" name="object 5">
            <a:extLst>
              <a:ext uri="{FF2B5EF4-FFF2-40B4-BE49-F238E27FC236}">
                <a16:creationId xmlns:a16="http://schemas.microsoft.com/office/drawing/2014/main" id="{DFC7B8A7-1909-08EC-56F3-01F8AAE224EC}"/>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16</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 name="Slide Number Placeholder 3">
            <a:extLst>
              <a:ext uri="{FF2B5EF4-FFF2-40B4-BE49-F238E27FC236}">
                <a16:creationId xmlns:a16="http://schemas.microsoft.com/office/drawing/2014/main" id="{59B50C93-FAAE-ED48-EF9E-689CFF234C70}"/>
              </a:ext>
            </a:extLst>
          </p:cNvPr>
          <p:cNvSpPr>
            <a:spLocks noGrp="1"/>
          </p:cNvSpPr>
          <p:nvPr>
            <p:ph type="sldNum" sz="quarter" idx="12"/>
          </p:nvPr>
        </p:nvSpPr>
        <p:spPr/>
        <p:txBody>
          <a:bodyPr/>
          <a:lstStyle/>
          <a:p>
            <a:fld id="{78E61AB1-6C41-4053-A817-9F0F6573F422}" type="slidenum">
              <a:rPr lang="en-CA" smtClean="0"/>
              <a:t>17</a:t>
            </a:fld>
            <a:endParaRPr lang="en-CA"/>
          </a:p>
        </p:txBody>
      </p:sp>
    </p:spTree>
    <p:extLst>
      <p:ext uri="{BB962C8B-B14F-4D97-AF65-F5344CB8AC3E}">
        <p14:creationId xmlns:p14="http://schemas.microsoft.com/office/powerpoint/2010/main" val="376782461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57FAF19-0052-0392-8D24-C447D942275C}"/>
              </a:ext>
            </a:extLst>
          </p:cNvPr>
          <p:cNvCxnSpPr>
            <a:cxnSpLocks/>
          </p:cNvCxnSpPr>
          <p:nvPr/>
        </p:nvCxnSpPr>
        <p:spPr>
          <a:xfrm flipV="1">
            <a:off x="4624297" y="-178904"/>
            <a:ext cx="6737381"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3F08A7-8D1F-A008-5228-D2837048E748}"/>
              </a:ext>
            </a:extLst>
          </p:cNvPr>
          <p:cNvCxnSpPr>
            <a:cxnSpLocks/>
          </p:cNvCxnSpPr>
          <p:nvPr/>
        </p:nvCxnSpPr>
        <p:spPr>
          <a:xfrm flipH="1" flipV="1">
            <a:off x="-476250" y="3543300"/>
            <a:ext cx="8522910" cy="3568700"/>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object 2">
            <a:extLst>
              <a:ext uri="{FF2B5EF4-FFF2-40B4-BE49-F238E27FC236}">
                <a16:creationId xmlns:a16="http://schemas.microsoft.com/office/drawing/2014/main" id="{F6B33220-B31A-B1CA-4DDA-3950957D66B7}"/>
              </a:ext>
            </a:extLst>
          </p:cNvPr>
          <p:cNvSpPr txBox="1"/>
          <p:nvPr/>
        </p:nvSpPr>
        <p:spPr>
          <a:xfrm>
            <a:off x="794036" y="1020234"/>
            <a:ext cx="10603927" cy="624103"/>
          </a:xfrm>
          <a:prstGeom prst="rect">
            <a:avLst/>
          </a:prstGeom>
          <a:noFill/>
        </p:spPr>
        <p:txBody>
          <a:bodyPr vert="horz" wrap="square" lIns="0" tIns="8467" rIns="0" bIns="0" rtlCol="0">
            <a:spAutoFit/>
          </a:bodyPr>
          <a:lstStyle/>
          <a:p>
            <a:pPr marL="8467">
              <a:spcBef>
                <a:spcPts val="67"/>
              </a:spcBef>
            </a:pPr>
            <a:r>
              <a:rPr lang="en-CA" sz="4000" b="1" spc="-7">
                <a:latin typeface="Roboto"/>
                <a:cs typeface="Roboto"/>
              </a:rPr>
              <a:t>ML ALGORITHMS</a:t>
            </a:r>
            <a:endParaRPr sz="4000" b="1">
              <a:latin typeface="Roboto"/>
              <a:cs typeface="Roboto"/>
            </a:endParaRPr>
          </a:p>
        </p:txBody>
      </p:sp>
      <p:sp>
        <p:nvSpPr>
          <p:cNvPr id="4" name="object 3">
            <a:extLst>
              <a:ext uri="{FF2B5EF4-FFF2-40B4-BE49-F238E27FC236}">
                <a16:creationId xmlns:a16="http://schemas.microsoft.com/office/drawing/2014/main" id="{F9296931-1535-CBE2-A675-58B9A79602C4}"/>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DATA MODELLING</a:t>
            </a:r>
            <a:endParaRPr lang="en-CA" sz="2133">
              <a:solidFill>
                <a:srgbClr val="C00000"/>
              </a:solidFill>
              <a:latin typeface="Roboto"/>
              <a:cs typeface="Roboto"/>
            </a:endParaRPr>
          </a:p>
        </p:txBody>
      </p:sp>
      <p:grpSp>
        <p:nvGrpSpPr>
          <p:cNvPr id="3" name="Group 2">
            <a:extLst>
              <a:ext uri="{FF2B5EF4-FFF2-40B4-BE49-F238E27FC236}">
                <a16:creationId xmlns:a16="http://schemas.microsoft.com/office/drawing/2014/main" id="{F3816B5B-4AF4-A37B-4F70-BFB00135501F}"/>
              </a:ext>
            </a:extLst>
          </p:cNvPr>
          <p:cNvGrpSpPr/>
          <p:nvPr/>
        </p:nvGrpSpPr>
        <p:grpSpPr>
          <a:xfrm>
            <a:off x="1980013" y="1760482"/>
            <a:ext cx="8231974" cy="4400461"/>
            <a:chOff x="1911860" y="1836790"/>
            <a:chExt cx="8231974" cy="4400461"/>
          </a:xfrm>
        </p:grpSpPr>
        <p:sp>
          <p:nvSpPr>
            <p:cNvPr id="9" name="Rectangle 8">
              <a:extLst>
                <a:ext uri="{FF2B5EF4-FFF2-40B4-BE49-F238E27FC236}">
                  <a16:creationId xmlns:a16="http://schemas.microsoft.com/office/drawing/2014/main" id="{3F4BEA19-6B94-8DD8-FF1B-E377E42BFB5B}"/>
                </a:ext>
              </a:extLst>
            </p:cNvPr>
            <p:cNvSpPr/>
            <p:nvPr/>
          </p:nvSpPr>
          <p:spPr>
            <a:xfrm>
              <a:off x="1911860" y="1836790"/>
              <a:ext cx="2160000" cy="1260000"/>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NAÏVE BAYES CLASSIFIER</a:t>
              </a:r>
            </a:p>
          </p:txBody>
        </p:sp>
        <p:sp>
          <p:nvSpPr>
            <p:cNvPr id="10" name="Rectangle 9">
              <a:extLst>
                <a:ext uri="{FF2B5EF4-FFF2-40B4-BE49-F238E27FC236}">
                  <a16:creationId xmlns:a16="http://schemas.microsoft.com/office/drawing/2014/main" id="{F3E37619-3480-5F96-6FDE-ABDFE1A0C9A0}"/>
                </a:ext>
              </a:extLst>
            </p:cNvPr>
            <p:cNvSpPr/>
            <p:nvPr/>
          </p:nvSpPr>
          <p:spPr>
            <a:xfrm>
              <a:off x="1911860" y="3397770"/>
              <a:ext cx="2160000" cy="1260000"/>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LOGISTIC </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REGRESSION</a:t>
              </a:r>
            </a:p>
          </p:txBody>
        </p:sp>
        <p:sp>
          <p:nvSpPr>
            <p:cNvPr id="11" name="Rectangle 10">
              <a:extLst>
                <a:ext uri="{FF2B5EF4-FFF2-40B4-BE49-F238E27FC236}">
                  <a16:creationId xmlns:a16="http://schemas.microsoft.com/office/drawing/2014/main" id="{4D26DF8B-CC54-90CC-AAED-7D6024B12EA6}"/>
                </a:ext>
              </a:extLst>
            </p:cNvPr>
            <p:cNvSpPr/>
            <p:nvPr/>
          </p:nvSpPr>
          <p:spPr>
            <a:xfrm>
              <a:off x="1911860" y="4977251"/>
              <a:ext cx="2160000" cy="1260000"/>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DEEP LEARNING</a:t>
              </a:r>
              <a:r>
                <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12" name="Rectangle 11">
              <a:extLst>
                <a:ext uri="{FF2B5EF4-FFF2-40B4-BE49-F238E27FC236}">
                  <a16:creationId xmlns:a16="http://schemas.microsoft.com/office/drawing/2014/main" id="{C1697A41-FB40-45D2-0B9A-693F0B19A3FE}"/>
                </a:ext>
              </a:extLst>
            </p:cNvPr>
            <p:cNvSpPr/>
            <p:nvPr/>
          </p:nvSpPr>
          <p:spPr>
            <a:xfrm>
              <a:off x="4383834" y="1841907"/>
              <a:ext cx="5760000" cy="1260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indent="-180975">
                <a:spcAft>
                  <a:spcPts val="600"/>
                </a:spcAft>
                <a:buSzPct val="85000"/>
                <a:buFont typeface="Calibri" panose="020F0502020204030204" pitchFamily="34" charset="0"/>
                <a:buChar char="X"/>
              </a:pPr>
              <a:r>
                <a:rPr lang="en-CA"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High prediction accuracy on public datasets compared to models and other classifiers (multiple datasets)</a:t>
              </a:r>
            </a:p>
            <a:p>
              <a:pPr marL="266700" indent="-180975">
                <a:spcAft>
                  <a:spcPts val="600"/>
                </a:spcAft>
                <a:buSzPct val="85000"/>
                <a:buFont typeface="Calibri" panose="020F0502020204030204" pitchFamily="34" charset="0"/>
                <a:buChar char="X"/>
              </a:pPr>
              <a:r>
                <a:rPr lang="en-CA"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Authentic sneakers datasets compared to models- identify faulty counterfeit patterns and gaps</a:t>
              </a:r>
            </a:p>
          </p:txBody>
        </p:sp>
        <p:sp>
          <p:nvSpPr>
            <p:cNvPr id="13" name="Rectangle 12">
              <a:extLst>
                <a:ext uri="{FF2B5EF4-FFF2-40B4-BE49-F238E27FC236}">
                  <a16:creationId xmlns:a16="http://schemas.microsoft.com/office/drawing/2014/main" id="{E275B847-081E-8C49-242F-B8F6E2596506}"/>
                </a:ext>
              </a:extLst>
            </p:cNvPr>
            <p:cNvSpPr/>
            <p:nvPr/>
          </p:nvSpPr>
          <p:spPr>
            <a:xfrm>
              <a:off x="4383834" y="3397770"/>
              <a:ext cx="5760000" cy="1260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00025">
                <a:buSzPct val="85000"/>
                <a:buFont typeface="Calibri" panose="020F0502020204030204" pitchFamily="34" charset="0"/>
                <a:buChar char="X"/>
              </a:pPr>
              <a:r>
                <a:rPr lang="en-CA"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Uses binary classification in linearly separable class</a:t>
              </a:r>
            </a:p>
            <a:p>
              <a:pPr marL="714375" lvl="1" indent="-171450">
                <a:spcAft>
                  <a:spcPts val="600"/>
                </a:spcAft>
                <a:buSzPct val="85000"/>
                <a:buFont typeface="Roboto Condensed" panose="02000000000000000000" pitchFamily="2" charset="0"/>
                <a:buChar char="–"/>
                <a:tabLst>
                  <a:tab pos="714375" algn="l"/>
                </a:tabLst>
              </a:pPr>
              <a:r>
                <a:rPr lang="en-CA" sz="1600" b="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t>Probability of model to belong to either class</a:t>
              </a:r>
            </a:p>
            <a:p>
              <a:pPr marL="285750" indent="-200025">
                <a:buSzPct val="85000"/>
                <a:buFont typeface="Calibri" panose="020F0502020204030204" pitchFamily="34" charset="0"/>
                <a:buChar char="X"/>
              </a:pPr>
              <a:r>
                <a:rPr lang="en-CA"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Given input logo of any sneaker</a:t>
              </a:r>
            </a:p>
            <a:p>
              <a:pPr marL="714375" lvl="1" indent="-171450">
                <a:spcAft>
                  <a:spcPts val="600"/>
                </a:spcAft>
                <a:buSzPct val="85000"/>
                <a:buFont typeface="Roboto Condensed" panose="02000000000000000000" pitchFamily="2" charset="0"/>
                <a:buChar char="–"/>
              </a:pPr>
              <a:r>
                <a:rPr lang="en-CA" sz="160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t>C</a:t>
              </a:r>
              <a:r>
                <a:rPr lang="en-CA" sz="1600" b="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t>ompare to authentic logo and identify counterfeit image</a:t>
              </a:r>
            </a:p>
          </p:txBody>
        </p:sp>
        <p:sp>
          <p:nvSpPr>
            <p:cNvPr id="14" name="Rectangle 13">
              <a:extLst>
                <a:ext uri="{FF2B5EF4-FFF2-40B4-BE49-F238E27FC236}">
                  <a16:creationId xmlns:a16="http://schemas.microsoft.com/office/drawing/2014/main" id="{500436F3-D72F-688F-D3B2-FC5E4D1A4CAD}"/>
                </a:ext>
              </a:extLst>
            </p:cNvPr>
            <p:cNvSpPr/>
            <p:nvPr/>
          </p:nvSpPr>
          <p:spPr>
            <a:xfrm>
              <a:off x="4383834" y="4977251"/>
              <a:ext cx="5760000" cy="1260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indent="-180975">
                <a:spcAft>
                  <a:spcPts val="1200"/>
                </a:spcAft>
                <a:buSzPct val="85000"/>
                <a:buFont typeface="Calibri" panose="020F0502020204030204" pitchFamily="34" charset="0"/>
                <a:buChar char="X"/>
              </a:pPr>
              <a:r>
                <a:rPr lang="en-CA"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Learn from large datasets of both real and counterfeit sneakers to detect patterns that differentiate them</a:t>
              </a:r>
              <a:endPar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marL="266700" indent="-180975">
                <a:spcAft>
                  <a:spcPts val="1200"/>
                </a:spcAft>
                <a:buSzPct val="85000"/>
                <a:buFont typeface="Calibri" panose="020F0502020204030204" pitchFamily="34" charset="0"/>
                <a:buChar char="X"/>
              </a:pPr>
              <a:r>
                <a:rPr lang="en-CA"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Given any random input will identify whether matches with authentic or fake and identify counterfeit </a:t>
              </a:r>
            </a:p>
          </p:txBody>
        </p:sp>
      </p:grpSp>
      <p:sp>
        <p:nvSpPr>
          <p:cNvPr id="15" name="object 5">
            <a:extLst>
              <a:ext uri="{FF2B5EF4-FFF2-40B4-BE49-F238E27FC236}">
                <a16:creationId xmlns:a16="http://schemas.microsoft.com/office/drawing/2014/main" id="{9C574A6A-1C4A-D620-7EBA-98C853F54A09}"/>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17</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6" name="Slide Number Placeholder 15">
            <a:extLst>
              <a:ext uri="{FF2B5EF4-FFF2-40B4-BE49-F238E27FC236}">
                <a16:creationId xmlns:a16="http://schemas.microsoft.com/office/drawing/2014/main" id="{83146410-0829-8545-5405-CFE67EEFFCAA}"/>
              </a:ext>
            </a:extLst>
          </p:cNvPr>
          <p:cNvSpPr>
            <a:spLocks noGrp="1"/>
          </p:cNvSpPr>
          <p:nvPr>
            <p:ph type="sldNum" sz="quarter" idx="12"/>
          </p:nvPr>
        </p:nvSpPr>
        <p:spPr/>
        <p:txBody>
          <a:bodyPr/>
          <a:lstStyle/>
          <a:p>
            <a:fld id="{78E61AB1-6C41-4053-A817-9F0F6573F422}" type="slidenum">
              <a:rPr lang="en-CA" smtClean="0"/>
              <a:t>18</a:t>
            </a:fld>
            <a:endParaRPr lang="en-CA"/>
          </a:p>
        </p:txBody>
      </p:sp>
    </p:spTree>
    <p:extLst>
      <p:ext uri="{BB962C8B-B14F-4D97-AF65-F5344CB8AC3E}">
        <p14:creationId xmlns:p14="http://schemas.microsoft.com/office/powerpoint/2010/main" val="113772422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7F14CA5-6E89-D94D-1EAE-CD5781ED4A11}"/>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0F5FBD5-E101-1679-D295-8588EAF1FB2D}"/>
              </a:ext>
            </a:extLst>
          </p:cNvPr>
          <p:cNvCxnSpPr>
            <a:cxnSpLocks/>
          </p:cNvCxnSpPr>
          <p:nvPr/>
        </p:nvCxnSpPr>
        <p:spPr>
          <a:xfrm flipH="1" flipV="1">
            <a:off x="-119270" y="3260035"/>
            <a:ext cx="3167270" cy="3597965"/>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8ACAC345-0775-7803-AA5A-931D0ACE190A}"/>
              </a:ext>
            </a:extLst>
          </p:cNvPr>
          <p:cNvSpPr txBox="1"/>
          <p:nvPr/>
        </p:nvSpPr>
        <p:spPr>
          <a:xfrm>
            <a:off x="-1704896" y="2140855"/>
            <a:ext cx="6521621" cy="6364136"/>
          </a:xfrm>
          <a:prstGeom prst="rect">
            <a:avLst/>
          </a:prstGeom>
          <a:effectLst/>
        </p:spPr>
        <p:txBody>
          <a:bodyPr vert="horz" wrap="square" lIns="0" tIns="8467" rIns="0" bIns="0" rtlCol="0">
            <a:spAutoFit/>
          </a:bodyPr>
          <a:lstStyle/>
          <a:p>
            <a:pPr algn="ctr"/>
            <a:r>
              <a:rPr lang="en-CA" sz="41300" b="1" spc="-7">
                <a:solidFill>
                  <a:srgbClr val="C00000"/>
                </a:solidFill>
                <a:latin typeface="Roboto"/>
                <a:cs typeface="Roboto"/>
              </a:rPr>
              <a:t>06</a:t>
            </a:r>
          </a:p>
        </p:txBody>
      </p:sp>
      <p:sp>
        <p:nvSpPr>
          <p:cNvPr id="2" name="object 2">
            <a:extLst>
              <a:ext uri="{FF2B5EF4-FFF2-40B4-BE49-F238E27FC236}">
                <a16:creationId xmlns:a16="http://schemas.microsoft.com/office/drawing/2014/main" id="{E5301DAC-183C-C958-45F3-4FAF5844A367}"/>
              </a:ext>
            </a:extLst>
          </p:cNvPr>
          <p:cNvSpPr txBox="1"/>
          <p:nvPr/>
        </p:nvSpPr>
        <p:spPr>
          <a:xfrm>
            <a:off x="5121524" y="2501395"/>
            <a:ext cx="6521620" cy="1855209"/>
          </a:xfrm>
          <a:prstGeom prst="rect">
            <a:avLst/>
          </a:prstGeom>
          <a:effectLst/>
        </p:spPr>
        <p:txBody>
          <a:bodyPr vert="horz" wrap="square" lIns="0" tIns="8467" rIns="0" bIns="0" rtlCol="0" anchor="ctr">
            <a:spAutoFit/>
          </a:bodyPr>
          <a:lstStyle/>
          <a:p>
            <a:pPr marL="8467">
              <a:spcBef>
                <a:spcPts val="67"/>
              </a:spcBef>
            </a:pPr>
            <a:r>
              <a:rPr lang="en-CA" sz="6000" b="1" spc="-7">
                <a:latin typeface="Roboto"/>
                <a:cs typeface="Roboto"/>
              </a:rPr>
              <a:t>COST-BENEFIT ANALYSIS</a:t>
            </a:r>
            <a:endParaRPr sz="6000" b="1">
              <a:latin typeface="Roboto"/>
              <a:cs typeface="Roboto"/>
            </a:endParaRPr>
          </a:p>
        </p:txBody>
      </p:sp>
    </p:spTree>
    <p:extLst>
      <p:ext uri="{BB962C8B-B14F-4D97-AF65-F5344CB8AC3E}">
        <p14:creationId xmlns:p14="http://schemas.microsoft.com/office/powerpoint/2010/main" val="2244863722"/>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D95DE14-03DB-87B7-0521-293E55EAA7F7}"/>
              </a:ext>
            </a:extLst>
          </p:cNvPr>
          <p:cNvCxnSpPr>
            <a:cxnSpLocks/>
          </p:cNvCxnSpPr>
          <p:nvPr/>
        </p:nvCxnSpPr>
        <p:spPr>
          <a:xfrm flipH="1" flipV="1">
            <a:off x="5955145" y="-270628"/>
            <a:ext cx="5861437" cy="716472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1F070F-CAC7-AF00-96FC-5DE45842D241}"/>
              </a:ext>
            </a:extLst>
          </p:cNvPr>
          <p:cNvCxnSpPr>
            <a:cxnSpLocks/>
          </p:cNvCxnSpPr>
          <p:nvPr/>
        </p:nvCxnSpPr>
        <p:spPr>
          <a:xfrm flipH="1" flipV="1">
            <a:off x="8146989" y="-86305"/>
            <a:ext cx="1913364" cy="6980401"/>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8C89F34-7D95-AD3B-E024-094D4EBD3F33}"/>
              </a:ext>
            </a:extLst>
          </p:cNvPr>
          <p:cNvSpPr>
            <a:spLocks noGrp="1"/>
          </p:cNvSpPr>
          <p:nvPr>
            <p:ph type="sldNum" sz="quarter" idx="12"/>
          </p:nvPr>
        </p:nvSpPr>
        <p:spPr/>
        <p:txBody>
          <a:bodyPr/>
          <a:lstStyle/>
          <a:p>
            <a:fld id="{78E61AB1-6C41-4053-A817-9F0F6573F422}" type="slidenum">
              <a:rPr lang="en-CA" smtClean="0"/>
              <a:pPr/>
              <a:t>2</a:t>
            </a:fld>
            <a:endParaRPr lang="en-CA"/>
          </a:p>
        </p:txBody>
      </p:sp>
      <p:sp>
        <p:nvSpPr>
          <p:cNvPr id="5" name="object 3">
            <a:extLst>
              <a:ext uri="{FF2B5EF4-FFF2-40B4-BE49-F238E27FC236}">
                <a16:creationId xmlns:a16="http://schemas.microsoft.com/office/drawing/2014/main" id="{242DAA68-2877-4F6A-47B5-89A3A1A3EB9E}"/>
              </a:ext>
            </a:extLst>
          </p:cNvPr>
          <p:cNvSpPr txBox="1">
            <a:spLocks/>
          </p:cNvSpPr>
          <p:nvPr/>
        </p:nvSpPr>
        <p:spPr>
          <a:xfrm>
            <a:off x="685800" y="814280"/>
            <a:ext cx="3944938" cy="624103"/>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marR="3387">
              <a:lnSpc>
                <a:spcPct val="100000"/>
              </a:lnSpc>
              <a:spcBef>
                <a:spcPts val="67"/>
              </a:spcBef>
            </a:pPr>
            <a:r>
              <a:rPr lang="en-CA" sz="4000" b="1">
                <a:solidFill>
                  <a:srgbClr val="C00000"/>
                </a:solidFill>
                <a:latin typeface="Roboto" panose="02000000000000000000" pitchFamily="2" charset="0"/>
                <a:ea typeface="Roboto" panose="02000000000000000000" pitchFamily="2" charset="0"/>
                <a:cs typeface="Roboto" panose="02000000000000000000" pitchFamily="2" charset="0"/>
              </a:rPr>
              <a:t>MEET THE TEAM </a:t>
            </a:r>
          </a:p>
        </p:txBody>
      </p:sp>
      <p:sp>
        <p:nvSpPr>
          <p:cNvPr id="6" name="object 13">
            <a:extLst>
              <a:ext uri="{FF2B5EF4-FFF2-40B4-BE49-F238E27FC236}">
                <a16:creationId xmlns:a16="http://schemas.microsoft.com/office/drawing/2014/main" id="{7F1D9547-DC92-6685-644F-C0F93360BC6F}"/>
              </a:ext>
            </a:extLst>
          </p:cNvPr>
          <p:cNvSpPr txBox="1"/>
          <p:nvPr/>
        </p:nvSpPr>
        <p:spPr>
          <a:xfrm>
            <a:off x="685800" y="1438383"/>
            <a:ext cx="4724400" cy="304356"/>
          </a:xfrm>
          <a:prstGeom prst="rect">
            <a:avLst/>
          </a:prstGeom>
        </p:spPr>
        <p:txBody>
          <a:bodyPr vert="horz" wrap="square" lIns="0" tIns="22013" rIns="0" bIns="0" rtlCol="0">
            <a:spAutoFit/>
          </a:bodyPr>
          <a:lstStyle/>
          <a:p>
            <a:pPr marL="8467" marR="3387">
              <a:lnSpc>
                <a:spcPts val="2200"/>
              </a:lnSpc>
              <a:spcBef>
                <a:spcPts val="173"/>
              </a:spcBef>
            </a:pPr>
            <a:r>
              <a:rPr sz="2133" spc="67">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THE </a:t>
            </a:r>
            <a:r>
              <a:rPr lang="en-CA" sz="2133" spc="9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INNOVATIVE POWERHOUSE</a:t>
            </a:r>
            <a:endParaRPr sz="2133">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6">
            <a:extLst>
              <a:ext uri="{FF2B5EF4-FFF2-40B4-BE49-F238E27FC236}">
                <a16:creationId xmlns:a16="http://schemas.microsoft.com/office/drawing/2014/main" id="{62F635B5-CD04-EFCF-4567-D516C66D98C6}"/>
              </a:ext>
            </a:extLst>
          </p:cNvPr>
          <p:cNvSpPr/>
          <p:nvPr/>
        </p:nvSpPr>
        <p:spPr>
          <a:xfrm>
            <a:off x="786809" y="2261938"/>
            <a:ext cx="1989311" cy="2986339"/>
          </a:xfrm>
          <a:prstGeom prst="rect">
            <a:avLst/>
          </a:prstGeom>
          <a:solidFill>
            <a:schemeClr val="bg1">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85725"/>
            <a:r>
              <a:rPr lang="en-CA" sz="1800">
                <a:latin typeface="Roboto Condensed" panose="02000000000000000000" pitchFamily="2" charset="0"/>
                <a:ea typeface="Roboto Condensed" panose="02000000000000000000" pitchFamily="2" charset="0"/>
                <a:cs typeface="Roboto Condensed" panose="02000000000000000000" pitchFamily="2" charset="0"/>
              </a:rPr>
              <a:t>ANTONY </a:t>
            </a:r>
          </a:p>
          <a:p>
            <a:pPr marL="85725"/>
            <a:r>
              <a:rPr lang="en-CA" sz="1800" b="1" spc="300">
                <a:latin typeface="Roboto Condensed" panose="02000000000000000000" pitchFamily="2" charset="0"/>
                <a:ea typeface="Roboto Condensed" panose="02000000000000000000" pitchFamily="2" charset="0"/>
                <a:cs typeface="Roboto Condensed" panose="02000000000000000000" pitchFamily="2" charset="0"/>
              </a:rPr>
              <a:t>BRITTO</a:t>
            </a:r>
            <a:r>
              <a:rPr lang="en-CA" sz="1800" b="1">
                <a:latin typeface="Roboto Condensed" panose="02000000000000000000" pitchFamily="2" charset="0"/>
                <a:ea typeface="Roboto Condensed" panose="02000000000000000000" pitchFamily="2" charset="0"/>
                <a:cs typeface="Roboto Condensed" panose="02000000000000000000" pitchFamily="2" charset="0"/>
              </a:rPr>
              <a:t> </a:t>
            </a:r>
          </a:p>
          <a:p>
            <a:endParaRPr lang="en-CA">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 name="Rectangle 7">
            <a:extLst>
              <a:ext uri="{FF2B5EF4-FFF2-40B4-BE49-F238E27FC236}">
                <a16:creationId xmlns:a16="http://schemas.microsoft.com/office/drawing/2014/main" id="{2DECAA1D-8C96-E185-D8D7-3CC54E714D18}"/>
              </a:ext>
            </a:extLst>
          </p:cNvPr>
          <p:cNvSpPr/>
          <p:nvPr/>
        </p:nvSpPr>
        <p:spPr>
          <a:xfrm>
            <a:off x="2984200" y="2261936"/>
            <a:ext cx="1989311" cy="2986339"/>
          </a:xfrm>
          <a:prstGeom prst="rect">
            <a:avLst/>
          </a:prstGeom>
          <a:solidFill>
            <a:schemeClr val="bg1">
              <a:lumMod val="6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85725"/>
            <a:r>
              <a:rPr lang="en-CA">
                <a:latin typeface="Roboto Condensed" panose="02000000000000000000" pitchFamily="2" charset="0"/>
                <a:ea typeface="Roboto Condensed" panose="02000000000000000000" pitchFamily="2" charset="0"/>
                <a:cs typeface="Roboto Condensed" panose="02000000000000000000" pitchFamily="2" charset="0"/>
              </a:rPr>
              <a:t>ELIZABETH </a:t>
            </a:r>
            <a:r>
              <a:rPr lang="en-CA" b="1" spc="300">
                <a:latin typeface="Roboto Condensed" panose="02000000000000000000" pitchFamily="2" charset="0"/>
                <a:ea typeface="Roboto Condensed" panose="02000000000000000000" pitchFamily="2" charset="0"/>
                <a:cs typeface="Roboto Condensed" panose="02000000000000000000" pitchFamily="2" charset="0"/>
              </a:rPr>
              <a:t>ADEYINFA</a:t>
            </a:r>
          </a:p>
          <a:p>
            <a:endParaRPr lang="en-CA"/>
          </a:p>
        </p:txBody>
      </p:sp>
      <p:sp>
        <p:nvSpPr>
          <p:cNvPr id="9" name="Rectangle 8">
            <a:extLst>
              <a:ext uri="{FF2B5EF4-FFF2-40B4-BE49-F238E27FC236}">
                <a16:creationId xmlns:a16="http://schemas.microsoft.com/office/drawing/2014/main" id="{28DBB76A-46FB-39C9-D186-612474274860}"/>
              </a:ext>
            </a:extLst>
          </p:cNvPr>
          <p:cNvSpPr/>
          <p:nvPr/>
        </p:nvSpPr>
        <p:spPr>
          <a:xfrm>
            <a:off x="5181591" y="2261936"/>
            <a:ext cx="1989311" cy="2986339"/>
          </a:xfrm>
          <a:prstGeom prst="rect">
            <a:avLst/>
          </a:prstGeom>
          <a:solidFill>
            <a:schemeClr val="bg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85725"/>
            <a:r>
              <a:rPr lang="en-CA">
                <a:latin typeface="Roboto Condensed" panose="02000000000000000000" pitchFamily="2" charset="0"/>
                <a:ea typeface="Roboto Condensed" panose="02000000000000000000" pitchFamily="2" charset="0"/>
                <a:cs typeface="Roboto Condensed" panose="02000000000000000000" pitchFamily="2" charset="0"/>
              </a:rPr>
              <a:t>HAMZA </a:t>
            </a:r>
          </a:p>
          <a:p>
            <a:pPr marL="85725"/>
            <a:r>
              <a:rPr lang="en-CA" b="1" spc="300">
                <a:latin typeface="Roboto Condensed" panose="02000000000000000000" pitchFamily="2" charset="0"/>
                <a:ea typeface="Roboto Condensed" panose="02000000000000000000" pitchFamily="2" charset="0"/>
                <a:cs typeface="Roboto Condensed" panose="02000000000000000000" pitchFamily="2" charset="0"/>
              </a:rPr>
              <a:t>KHAN</a:t>
            </a:r>
            <a:endParaRPr lang="en-CA"/>
          </a:p>
          <a:p>
            <a:endParaRPr lang="en-CA">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Rectangle 9">
            <a:extLst>
              <a:ext uri="{FF2B5EF4-FFF2-40B4-BE49-F238E27FC236}">
                <a16:creationId xmlns:a16="http://schemas.microsoft.com/office/drawing/2014/main" id="{6F681880-7238-6D34-34F9-F2EEAFF3EBC7}"/>
              </a:ext>
            </a:extLst>
          </p:cNvPr>
          <p:cNvSpPr/>
          <p:nvPr/>
        </p:nvSpPr>
        <p:spPr>
          <a:xfrm>
            <a:off x="7378982" y="2261936"/>
            <a:ext cx="1989311" cy="2986339"/>
          </a:xfrm>
          <a:prstGeom prst="rect">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85725"/>
            <a:r>
              <a:rPr lang="en-CA">
                <a:latin typeface="Roboto Condensed"/>
                <a:ea typeface="Roboto Condensed"/>
                <a:cs typeface="Roboto Condensed"/>
              </a:rPr>
              <a:t>RIA</a:t>
            </a:r>
          </a:p>
          <a:p>
            <a:pPr marL="85725"/>
            <a:r>
              <a:rPr lang="en-US" sz="1400" b="1" spc="300">
                <a:latin typeface="Roboto Condensed"/>
                <a:ea typeface="Roboto Condensed"/>
                <a:cs typeface="Roboto Condensed"/>
              </a:rPr>
              <a:t>BANDYOPADHYAY</a:t>
            </a:r>
          </a:p>
          <a:p>
            <a:pPr marL="85725"/>
            <a:endParaRPr lang="en-US" b="1" spc="30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Rectangle 10">
            <a:extLst>
              <a:ext uri="{FF2B5EF4-FFF2-40B4-BE49-F238E27FC236}">
                <a16:creationId xmlns:a16="http://schemas.microsoft.com/office/drawing/2014/main" id="{D5C81688-930F-EDE0-BDE4-87A0D29F7862}"/>
              </a:ext>
            </a:extLst>
          </p:cNvPr>
          <p:cNvSpPr/>
          <p:nvPr/>
        </p:nvSpPr>
        <p:spPr>
          <a:xfrm>
            <a:off x="9576373" y="2261936"/>
            <a:ext cx="1989311" cy="2986339"/>
          </a:xfrm>
          <a:prstGeom prst="rect">
            <a:avLst/>
          </a:prstGeom>
          <a:solidFill>
            <a:schemeClr val="tx1">
              <a:lumMod val="75000"/>
              <a:lumOff val="2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b"/>
          <a:lstStyle/>
          <a:p>
            <a:r>
              <a:rPr lang="en-US">
                <a:latin typeface="Roboto Condensed" panose="02000000000000000000" pitchFamily="2" charset="0"/>
                <a:ea typeface="Roboto Condensed" panose="02000000000000000000" pitchFamily="2" charset="0"/>
                <a:cs typeface="Roboto Condensed" panose="02000000000000000000" pitchFamily="2" charset="0"/>
              </a:rPr>
              <a:t>YIDI</a:t>
            </a:r>
          </a:p>
          <a:p>
            <a:r>
              <a:rPr lang="en-US" b="1" spc="300">
                <a:latin typeface="Roboto Condensed" panose="02000000000000000000" pitchFamily="2" charset="0"/>
                <a:ea typeface="Roboto Condensed" panose="02000000000000000000" pitchFamily="2" charset="0"/>
                <a:cs typeface="Roboto Condensed" panose="02000000000000000000" pitchFamily="2" charset="0"/>
              </a:rPr>
              <a:t>GENG</a:t>
            </a:r>
          </a:p>
          <a:p>
            <a:endParaRPr lang="en-CA" b="1" spc="30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3" name="Picture 12" descr="A person smiling for the camera&#10;&#10;Description automatically generated with low confidence">
            <a:extLst>
              <a:ext uri="{FF2B5EF4-FFF2-40B4-BE49-F238E27FC236}">
                <a16:creationId xmlns:a16="http://schemas.microsoft.com/office/drawing/2014/main" id="{C1E90C97-9DD4-D2FF-5371-F6173B4CD65D}"/>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258855" y="2642401"/>
            <a:ext cx="1440000" cy="1438383"/>
          </a:xfrm>
          <a:prstGeom prst="rect">
            <a:avLst/>
          </a:prstGeom>
          <a:effectLst>
            <a:outerShdw blurRad="63500" sx="102000" sy="102000" algn="ctr" rotWithShape="0">
              <a:prstClr val="black">
                <a:alpha val="40000"/>
              </a:prstClr>
            </a:outerShdw>
          </a:effectLst>
        </p:spPr>
      </p:pic>
      <p:pic>
        <p:nvPicPr>
          <p:cNvPr id="2" name="Picture 2">
            <a:extLst>
              <a:ext uri="{FF2B5EF4-FFF2-40B4-BE49-F238E27FC236}">
                <a16:creationId xmlns:a16="http://schemas.microsoft.com/office/drawing/2014/main" id="{B4AEEE80-355B-11C6-F925-860E58DF5FA4}"/>
              </a:ext>
            </a:extLst>
          </p:cNvPr>
          <p:cNvPicPr preferRelativeResize="0">
            <a:picLocks/>
          </p:cNvPicPr>
          <p:nvPr/>
        </p:nvPicPr>
        <p:blipFill rotWithShape="1">
          <a:blip r:embed="rId3"/>
          <a:srcRect l="9905" r="15761"/>
          <a:stretch/>
        </p:blipFill>
        <p:spPr>
          <a:xfrm>
            <a:off x="7596477" y="2640784"/>
            <a:ext cx="1554319" cy="1440000"/>
          </a:xfrm>
          <a:prstGeom prst="rect">
            <a:avLst/>
          </a:prstGeom>
          <a:effectLst>
            <a:outerShdw blurRad="63500" sx="102000" sy="102000" algn="ctr" rotWithShape="0">
              <a:prstClr val="black">
                <a:alpha val="40000"/>
              </a:prstClr>
            </a:outerShdw>
          </a:effectLst>
        </p:spPr>
      </p:pic>
      <p:pic>
        <p:nvPicPr>
          <p:cNvPr id="3" name="Picture 2">
            <a:extLst>
              <a:ext uri="{FF2B5EF4-FFF2-40B4-BE49-F238E27FC236}">
                <a16:creationId xmlns:a16="http://schemas.microsoft.com/office/drawing/2014/main" id="{10C36682-DC55-C2C0-5DED-758142D44BF2}"/>
              </a:ext>
            </a:extLst>
          </p:cNvPr>
          <p:cNvPicPr preferRelativeResize="0">
            <a:picLocks/>
          </p:cNvPicPr>
          <p:nvPr/>
        </p:nvPicPr>
        <p:blipFill>
          <a:blip r:embed="rId4"/>
          <a:stretch>
            <a:fillRect/>
          </a:stretch>
        </p:blipFill>
        <p:spPr>
          <a:xfrm>
            <a:off x="5456246" y="2642401"/>
            <a:ext cx="1440000" cy="1440000"/>
          </a:xfrm>
          <a:prstGeom prst="rect">
            <a:avLst/>
          </a:prstGeom>
          <a:effectLst>
            <a:outerShdw blurRad="63500" sx="102000" sy="102000" algn="ctr" rotWithShape="0">
              <a:prstClr val="black">
                <a:alpha val="40000"/>
              </a:prstClr>
            </a:outerShdw>
          </a:effectLst>
        </p:spPr>
      </p:pic>
      <p:pic>
        <p:nvPicPr>
          <p:cNvPr id="14" name="Picture 13" descr="A person wearing glasses and a suit&#10;&#10;Description automatically generated with medium confidence">
            <a:extLst>
              <a:ext uri="{FF2B5EF4-FFF2-40B4-BE49-F238E27FC236}">
                <a16:creationId xmlns:a16="http://schemas.microsoft.com/office/drawing/2014/main" id="{29851EE5-844C-D9E0-21C3-788ABB423009}"/>
              </a:ext>
            </a:extLst>
          </p:cNvPr>
          <p:cNvPicPr preferRelativeResize="0">
            <a:picLocks/>
          </p:cNvPicPr>
          <p:nvPr/>
        </p:nvPicPr>
        <p:blipFill rotWithShape="1">
          <a:blip r:embed="rId5">
            <a:extLst>
              <a:ext uri="{28A0092B-C50C-407E-A947-70E740481C1C}">
                <a14:useLocalDpi xmlns:a14="http://schemas.microsoft.com/office/drawing/2010/main" val="0"/>
              </a:ext>
            </a:extLst>
          </a:blip>
          <a:srcRect l="14867" r="19114"/>
          <a:stretch/>
        </p:blipFill>
        <p:spPr>
          <a:xfrm>
            <a:off x="1061464" y="2642401"/>
            <a:ext cx="1440000" cy="1440000"/>
          </a:xfrm>
          <a:prstGeom prst="rect">
            <a:avLst/>
          </a:prstGeom>
          <a:effectLst>
            <a:outerShdw blurRad="63500" sx="102000" sy="102000" algn="ctr" rotWithShape="0">
              <a:prstClr val="black">
                <a:alpha val="40000"/>
              </a:prstClr>
            </a:outerShdw>
          </a:effectLst>
        </p:spPr>
      </p:pic>
      <p:pic>
        <p:nvPicPr>
          <p:cNvPr id="12" name="Picture 14">
            <a:extLst>
              <a:ext uri="{FF2B5EF4-FFF2-40B4-BE49-F238E27FC236}">
                <a16:creationId xmlns:a16="http://schemas.microsoft.com/office/drawing/2014/main" id="{006DAAC7-F6A2-934D-E1FA-26C04BAFE55B}"/>
              </a:ext>
            </a:extLst>
          </p:cNvPr>
          <p:cNvPicPr preferRelativeResize="0">
            <a:picLocks/>
          </p:cNvPicPr>
          <p:nvPr/>
        </p:nvPicPr>
        <p:blipFill rotWithShape="1">
          <a:blip r:embed="rId6"/>
          <a:srcRect l="5368" r="-472" b="16049"/>
          <a:stretch/>
        </p:blipFill>
        <p:spPr>
          <a:xfrm>
            <a:off x="9851028" y="2640784"/>
            <a:ext cx="1440000" cy="1440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2850889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41428518-6595-1C03-0540-8416428D7858}"/>
              </a:ext>
            </a:extLst>
          </p:cNvPr>
          <p:cNvCxnSpPr>
            <a:cxnSpLocks/>
          </p:cNvCxnSpPr>
          <p:nvPr/>
        </p:nvCxnSpPr>
        <p:spPr>
          <a:xfrm flipV="1">
            <a:off x="10227394" y="-174171"/>
            <a:ext cx="931719" cy="7032171"/>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120FF4-751C-2D68-2DDE-20DFDEEABDAA}"/>
              </a:ext>
            </a:extLst>
          </p:cNvPr>
          <p:cNvCxnSpPr>
            <a:cxnSpLocks/>
          </p:cNvCxnSpPr>
          <p:nvPr/>
        </p:nvCxnSpPr>
        <p:spPr>
          <a:xfrm flipH="1" flipV="1">
            <a:off x="7764028" y="-174171"/>
            <a:ext cx="4994029" cy="198971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object 2">
            <a:extLst>
              <a:ext uri="{FF2B5EF4-FFF2-40B4-BE49-F238E27FC236}">
                <a16:creationId xmlns:a16="http://schemas.microsoft.com/office/drawing/2014/main" id="{FED0AC49-6B7B-3889-B522-17A6CF0E9E52}"/>
              </a:ext>
            </a:extLst>
          </p:cNvPr>
          <p:cNvSpPr txBox="1"/>
          <p:nvPr/>
        </p:nvSpPr>
        <p:spPr>
          <a:xfrm>
            <a:off x="794037" y="1020234"/>
            <a:ext cx="6978363"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KEY COMPONENTS</a:t>
            </a:r>
            <a:endParaRPr sz="4000" b="1">
              <a:latin typeface="Roboto"/>
              <a:cs typeface="Roboto"/>
            </a:endParaRPr>
          </a:p>
        </p:txBody>
      </p:sp>
      <p:sp>
        <p:nvSpPr>
          <p:cNvPr id="14" name="object 3">
            <a:extLst>
              <a:ext uri="{FF2B5EF4-FFF2-40B4-BE49-F238E27FC236}">
                <a16:creationId xmlns:a16="http://schemas.microsoft.com/office/drawing/2014/main" id="{A1FDB0E6-BB94-63B2-8D65-1561D8D2F4D5}"/>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COST-BENEFIT ANALYSIS</a:t>
            </a:r>
            <a:endParaRPr lang="en-CA" sz="2133">
              <a:solidFill>
                <a:srgbClr val="C00000"/>
              </a:solidFill>
              <a:latin typeface="Roboto"/>
              <a:cs typeface="Roboto"/>
            </a:endParaRPr>
          </a:p>
        </p:txBody>
      </p:sp>
      <p:grpSp>
        <p:nvGrpSpPr>
          <p:cNvPr id="17" name="Group 16">
            <a:extLst>
              <a:ext uri="{FF2B5EF4-FFF2-40B4-BE49-F238E27FC236}">
                <a16:creationId xmlns:a16="http://schemas.microsoft.com/office/drawing/2014/main" id="{EE5EE843-A182-06E1-A97C-DC69EAC2DC21}"/>
              </a:ext>
            </a:extLst>
          </p:cNvPr>
          <p:cNvGrpSpPr/>
          <p:nvPr/>
        </p:nvGrpSpPr>
        <p:grpSpPr>
          <a:xfrm>
            <a:off x="5873141" y="1815543"/>
            <a:ext cx="5935270" cy="4121613"/>
            <a:chOff x="5873141" y="1815543"/>
            <a:chExt cx="5935270" cy="4121613"/>
          </a:xfrm>
        </p:grpSpPr>
        <p:sp>
          <p:nvSpPr>
            <p:cNvPr id="8" name="Arrow: Pentagon 7">
              <a:extLst>
                <a:ext uri="{FF2B5EF4-FFF2-40B4-BE49-F238E27FC236}">
                  <a16:creationId xmlns:a16="http://schemas.microsoft.com/office/drawing/2014/main" id="{8C18335E-2828-E141-87FD-0214A2A952F7}"/>
                </a:ext>
              </a:extLst>
            </p:cNvPr>
            <p:cNvSpPr/>
            <p:nvPr/>
          </p:nvSpPr>
          <p:spPr>
            <a:xfrm>
              <a:off x="5873141" y="1815543"/>
              <a:ext cx="5935270" cy="413534"/>
            </a:xfrm>
            <a:prstGeom prst="homePlat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Roboto Condensed" panose="02000000000000000000" pitchFamily="2" charset="0"/>
                  <a:ea typeface="Roboto Condensed" panose="02000000000000000000" pitchFamily="2" charset="0"/>
                  <a:cs typeface="Roboto Condensed" panose="02000000000000000000" pitchFamily="2" charset="0"/>
                </a:rPr>
                <a:t>VALUE REALIZATION </a:t>
              </a:r>
            </a:p>
          </p:txBody>
        </p:sp>
        <p:sp>
          <p:nvSpPr>
            <p:cNvPr id="9" name="Rectangle 8">
              <a:extLst>
                <a:ext uri="{FF2B5EF4-FFF2-40B4-BE49-F238E27FC236}">
                  <a16:creationId xmlns:a16="http://schemas.microsoft.com/office/drawing/2014/main" id="{1A2EC82F-E32C-B98B-C304-EE71419FEC62}"/>
                </a:ext>
              </a:extLst>
            </p:cNvPr>
            <p:cNvSpPr/>
            <p:nvPr/>
          </p:nvSpPr>
          <p:spPr>
            <a:xfrm>
              <a:off x="7779138" y="2473078"/>
              <a:ext cx="2296508" cy="610531"/>
            </a:xfrm>
            <a:prstGeom prst="rect">
              <a:avLst/>
            </a:prstGeom>
            <a:solidFill>
              <a:schemeClr val="bg1"/>
            </a:solidFill>
            <a:ln w="952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BENEFITS</a:t>
              </a:r>
            </a:p>
          </p:txBody>
        </p:sp>
        <p:sp>
          <p:nvSpPr>
            <p:cNvPr id="26" name="Rectangle 25">
              <a:extLst>
                <a:ext uri="{FF2B5EF4-FFF2-40B4-BE49-F238E27FC236}">
                  <a16:creationId xmlns:a16="http://schemas.microsoft.com/office/drawing/2014/main" id="{03F7424D-C950-B8F8-4D10-D58B4CC5258E}"/>
                </a:ext>
              </a:extLst>
            </p:cNvPr>
            <p:cNvSpPr/>
            <p:nvPr/>
          </p:nvSpPr>
          <p:spPr>
            <a:xfrm>
              <a:off x="6909949" y="3438257"/>
              <a:ext cx="1382109" cy="555773"/>
            </a:xfrm>
            <a:prstGeom prst="rect">
              <a:avLst/>
            </a:prstGeom>
            <a:solidFill>
              <a:schemeClr val="bg1"/>
            </a:solidFill>
            <a:ln w="952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MONETARY</a:t>
              </a:r>
            </a:p>
          </p:txBody>
        </p:sp>
        <p:sp>
          <p:nvSpPr>
            <p:cNvPr id="27" name="Rectangle 26">
              <a:extLst>
                <a:ext uri="{FF2B5EF4-FFF2-40B4-BE49-F238E27FC236}">
                  <a16:creationId xmlns:a16="http://schemas.microsoft.com/office/drawing/2014/main" id="{95636A8C-D711-79E5-49F0-F8C7742ECE57}"/>
                </a:ext>
              </a:extLst>
            </p:cNvPr>
            <p:cNvSpPr/>
            <p:nvPr/>
          </p:nvSpPr>
          <p:spPr>
            <a:xfrm>
              <a:off x="9491293" y="3435003"/>
              <a:ext cx="1667820" cy="555773"/>
            </a:xfrm>
            <a:prstGeom prst="rect">
              <a:avLst/>
            </a:prstGeom>
            <a:solidFill>
              <a:schemeClr val="bg1"/>
            </a:solidFill>
            <a:ln w="952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NON-MONETARY</a:t>
              </a:r>
            </a:p>
          </p:txBody>
        </p:sp>
        <p:sp>
          <p:nvSpPr>
            <p:cNvPr id="28" name="Rectangle 27">
              <a:extLst>
                <a:ext uri="{FF2B5EF4-FFF2-40B4-BE49-F238E27FC236}">
                  <a16:creationId xmlns:a16="http://schemas.microsoft.com/office/drawing/2014/main" id="{B32A8E93-8745-EA05-F288-75BAA0F7832C}"/>
                </a:ext>
              </a:extLst>
            </p:cNvPr>
            <p:cNvSpPr/>
            <p:nvPr/>
          </p:nvSpPr>
          <p:spPr>
            <a:xfrm>
              <a:off x="6362769" y="4187904"/>
              <a:ext cx="2487445" cy="1749252"/>
            </a:xfrm>
            <a:prstGeom prst="rect">
              <a:avLst/>
            </a:prstGeom>
            <a:solidFill>
              <a:schemeClr val="bg1"/>
            </a:solidFill>
            <a:ln w="952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Subscription Revenue</a:t>
              </a:r>
            </a:p>
            <a:p>
              <a:pPr algn="ctr"/>
              <a:r>
                <a:rPr lang="en-US"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Recurring Revenue With New Features</a:t>
              </a:r>
              <a:endPar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9" name="Rectangle 28">
              <a:extLst>
                <a:ext uri="{FF2B5EF4-FFF2-40B4-BE49-F238E27FC236}">
                  <a16:creationId xmlns:a16="http://schemas.microsoft.com/office/drawing/2014/main" id="{CD463995-12AA-7FA2-1C68-8D8020134C62}"/>
                </a:ext>
              </a:extLst>
            </p:cNvPr>
            <p:cNvSpPr/>
            <p:nvPr/>
          </p:nvSpPr>
          <p:spPr>
            <a:xfrm>
              <a:off x="9001019" y="4187904"/>
              <a:ext cx="2648368" cy="1749252"/>
            </a:xfrm>
            <a:prstGeom prst="rect">
              <a:avLst/>
            </a:prstGeom>
            <a:solidFill>
              <a:schemeClr val="bg1"/>
            </a:solidFill>
            <a:ln w="952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Process Efficiency</a:t>
              </a:r>
            </a:p>
            <a:p>
              <a:pPr algn="ctr"/>
              <a:r>
                <a:rPr lang="en-US"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Process Effectiveness</a:t>
              </a:r>
            </a:p>
            <a:p>
              <a:pPr algn="ctr"/>
              <a:r>
                <a:rPr lang="en-US"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Customer Satisfaction </a:t>
              </a:r>
            </a:p>
            <a:p>
              <a:pPr algn="ctr"/>
              <a:r>
                <a:rPr lang="en-US"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Market Intelligence</a:t>
              </a:r>
            </a:p>
            <a:p>
              <a:pPr algn="ctr"/>
              <a:r>
                <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Improved Reputation &amp; Brand Recognition </a:t>
              </a:r>
            </a:p>
          </p:txBody>
        </p:sp>
        <p:cxnSp>
          <p:nvCxnSpPr>
            <p:cNvPr id="35" name="Connector: Elbow 34">
              <a:extLst>
                <a:ext uri="{FF2B5EF4-FFF2-40B4-BE49-F238E27FC236}">
                  <a16:creationId xmlns:a16="http://schemas.microsoft.com/office/drawing/2014/main" id="{F5564158-D4E2-C777-098C-26BBFEEEC1B8}"/>
                </a:ext>
              </a:extLst>
            </p:cNvPr>
            <p:cNvCxnSpPr>
              <a:stCxn id="9" idx="2"/>
              <a:endCxn id="26" idx="0"/>
            </p:cNvCxnSpPr>
            <p:nvPr/>
          </p:nvCxnSpPr>
          <p:spPr>
            <a:xfrm rot="5400000">
              <a:off x="8086874" y="2597739"/>
              <a:ext cx="354648" cy="1326388"/>
            </a:xfrm>
            <a:prstGeom prst="bentConnector3">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76E4D1B-72E4-3E8D-911D-4D90A072335F}"/>
                </a:ext>
              </a:extLst>
            </p:cNvPr>
            <p:cNvCxnSpPr>
              <a:cxnSpLocks/>
              <a:stCxn id="9" idx="2"/>
              <a:endCxn id="27" idx="0"/>
            </p:cNvCxnSpPr>
            <p:nvPr/>
          </p:nvCxnSpPr>
          <p:spPr>
            <a:xfrm rot="16200000" flipH="1">
              <a:off x="9450600" y="2560400"/>
              <a:ext cx="351394" cy="1397811"/>
            </a:xfrm>
            <a:prstGeom prst="bentConnector3">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0B4ED6-89EB-A715-686C-51B6686AA7B9}"/>
                </a:ext>
              </a:extLst>
            </p:cNvPr>
            <p:cNvCxnSpPr>
              <a:cxnSpLocks/>
              <a:stCxn id="26" idx="2"/>
              <a:endCxn id="28" idx="0"/>
            </p:cNvCxnSpPr>
            <p:nvPr/>
          </p:nvCxnSpPr>
          <p:spPr>
            <a:xfrm>
              <a:off x="7601004" y="3994030"/>
              <a:ext cx="5488" cy="19387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CC3002F-0656-2501-17B4-122C5D5D3970}"/>
                </a:ext>
              </a:extLst>
            </p:cNvPr>
            <p:cNvCxnSpPr>
              <a:cxnSpLocks/>
              <a:stCxn id="27" idx="2"/>
              <a:endCxn id="29" idx="0"/>
            </p:cNvCxnSpPr>
            <p:nvPr/>
          </p:nvCxnSpPr>
          <p:spPr>
            <a:xfrm>
              <a:off x="10325203" y="3990776"/>
              <a:ext cx="0" cy="19712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2DB1C34-5355-6B1F-7D73-CCB603FD958E}"/>
              </a:ext>
            </a:extLst>
          </p:cNvPr>
          <p:cNvGrpSpPr/>
          <p:nvPr/>
        </p:nvGrpSpPr>
        <p:grpSpPr>
          <a:xfrm>
            <a:off x="509839" y="1815542"/>
            <a:ext cx="5680823" cy="4121614"/>
            <a:chOff x="509839" y="1815542"/>
            <a:chExt cx="5680823" cy="4121614"/>
          </a:xfrm>
        </p:grpSpPr>
        <p:sp>
          <p:nvSpPr>
            <p:cNvPr id="7" name="Arrow: Pentagon 6">
              <a:extLst>
                <a:ext uri="{FF2B5EF4-FFF2-40B4-BE49-F238E27FC236}">
                  <a16:creationId xmlns:a16="http://schemas.microsoft.com/office/drawing/2014/main" id="{B734509E-7E2B-2800-22CA-460C5297AB86}"/>
                </a:ext>
              </a:extLst>
            </p:cNvPr>
            <p:cNvSpPr/>
            <p:nvPr/>
          </p:nvSpPr>
          <p:spPr>
            <a:xfrm>
              <a:off x="4528043" y="1820834"/>
              <a:ext cx="1627930" cy="413533"/>
            </a:xfrm>
            <a:prstGeom prst="homePlate">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DEPLOY</a:t>
              </a:r>
            </a:p>
          </p:txBody>
        </p:sp>
        <p:sp>
          <p:nvSpPr>
            <p:cNvPr id="2" name="Rectangle 1">
              <a:extLst>
                <a:ext uri="{FF2B5EF4-FFF2-40B4-BE49-F238E27FC236}">
                  <a16:creationId xmlns:a16="http://schemas.microsoft.com/office/drawing/2014/main" id="{79790A02-C603-84E2-2918-91DBBD01E2B9}"/>
                </a:ext>
              </a:extLst>
            </p:cNvPr>
            <p:cNvSpPr/>
            <p:nvPr/>
          </p:nvSpPr>
          <p:spPr>
            <a:xfrm>
              <a:off x="2165773" y="2483701"/>
              <a:ext cx="2296509" cy="555773"/>
            </a:xfrm>
            <a:prstGeom prst="rect">
              <a:avLst/>
            </a:prstGeom>
            <a:solidFill>
              <a:schemeClr val="bg1"/>
            </a:solidFill>
            <a:ln w="952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COSTS</a:t>
              </a:r>
            </a:p>
          </p:txBody>
        </p:sp>
        <p:sp>
          <p:nvSpPr>
            <p:cNvPr id="6" name="Arrow: Pentagon 5">
              <a:extLst>
                <a:ext uri="{FF2B5EF4-FFF2-40B4-BE49-F238E27FC236}">
                  <a16:creationId xmlns:a16="http://schemas.microsoft.com/office/drawing/2014/main" id="{4AAD9C0E-D7FA-0ABA-4B66-0BFBB20EF57C}"/>
                </a:ext>
              </a:extLst>
            </p:cNvPr>
            <p:cNvSpPr/>
            <p:nvPr/>
          </p:nvSpPr>
          <p:spPr>
            <a:xfrm>
              <a:off x="3182945" y="1818434"/>
              <a:ext cx="1627930" cy="415933"/>
            </a:xfrm>
            <a:prstGeom prst="homePlate">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BUILD</a:t>
              </a:r>
            </a:p>
          </p:txBody>
        </p:sp>
        <p:sp>
          <p:nvSpPr>
            <p:cNvPr id="5" name="Arrow: Pentagon 4">
              <a:extLst>
                <a:ext uri="{FF2B5EF4-FFF2-40B4-BE49-F238E27FC236}">
                  <a16:creationId xmlns:a16="http://schemas.microsoft.com/office/drawing/2014/main" id="{16EF7240-CF8B-1D7B-EC55-CC5C1439A2E3}"/>
                </a:ext>
              </a:extLst>
            </p:cNvPr>
            <p:cNvSpPr/>
            <p:nvPr/>
          </p:nvSpPr>
          <p:spPr>
            <a:xfrm>
              <a:off x="1887019" y="1817206"/>
              <a:ext cx="1578758" cy="417161"/>
            </a:xfrm>
            <a:prstGeom prst="homePlate">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4" name="Arrow: Pentagon 3">
              <a:extLst>
                <a:ext uri="{FF2B5EF4-FFF2-40B4-BE49-F238E27FC236}">
                  <a16:creationId xmlns:a16="http://schemas.microsoft.com/office/drawing/2014/main" id="{01E08C06-59B4-9858-B34C-01C4924310C3}"/>
                </a:ext>
              </a:extLst>
            </p:cNvPr>
            <p:cNvSpPr/>
            <p:nvPr/>
          </p:nvSpPr>
          <p:spPr>
            <a:xfrm>
              <a:off x="573937" y="1815542"/>
              <a:ext cx="1627930" cy="418825"/>
            </a:xfrm>
            <a:prstGeom prst="homePlat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INITIATE</a:t>
              </a:r>
            </a:p>
          </p:txBody>
        </p:sp>
        <p:sp>
          <p:nvSpPr>
            <p:cNvPr id="10" name="Rectangle 9">
              <a:extLst>
                <a:ext uri="{FF2B5EF4-FFF2-40B4-BE49-F238E27FC236}">
                  <a16:creationId xmlns:a16="http://schemas.microsoft.com/office/drawing/2014/main" id="{72C03F8C-A1AA-A16A-A118-A71C132A2F09}"/>
                </a:ext>
              </a:extLst>
            </p:cNvPr>
            <p:cNvSpPr/>
            <p:nvPr/>
          </p:nvSpPr>
          <p:spPr>
            <a:xfrm>
              <a:off x="1195964" y="3438257"/>
              <a:ext cx="1382109" cy="555773"/>
            </a:xfrm>
            <a:prstGeom prst="rect">
              <a:avLst/>
            </a:prstGeom>
            <a:solidFill>
              <a:schemeClr val="bg1"/>
            </a:solidFill>
            <a:ln w="952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DIRECT</a:t>
              </a:r>
            </a:p>
          </p:txBody>
        </p:sp>
        <p:sp>
          <p:nvSpPr>
            <p:cNvPr id="12" name="Rectangle 11">
              <a:extLst>
                <a:ext uri="{FF2B5EF4-FFF2-40B4-BE49-F238E27FC236}">
                  <a16:creationId xmlns:a16="http://schemas.microsoft.com/office/drawing/2014/main" id="{98F28767-9B66-F8E6-C0DA-9C03BB879A4E}"/>
                </a:ext>
              </a:extLst>
            </p:cNvPr>
            <p:cNvSpPr/>
            <p:nvPr/>
          </p:nvSpPr>
          <p:spPr>
            <a:xfrm>
              <a:off x="4176752" y="3438257"/>
              <a:ext cx="1268247" cy="555773"/>
            </a:xfrm>
            <a:prstGeom prst="rect">
              <a:avLst/>
            </a:prstGeom>
            <a:solidFill>
              <a:schemeClr val="bg1"/>
            </a:solidFill>
            <a:ln w="952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INDIRECT</a:t>
              </a:r>
            </a:p>
          </p:txBody>
        </p:sp>
        <p:sp>
          <p:nvSpPr>
            <p:cNvPr id="13" name="Rectangle 12">
              <a:extLst>
                <a:ext uri="{FF2B5EF4-FFF2-40B4-BE49-F238E27FC236}">
                  <a16:creationId xmlns:a16="http://schemas.microsoft.com/office/drawing/2014/main" id="{5DE4F602-1E91-97AE-5E6C-A8F658DE336A}"/>
                </a:ext>
              </a:extLst>
            </p:cNvPr>
            <p:cNvSpPr/>
            <p:nvPr/>
          </p:nvSpPr>
          <p:spPr>
            <a:xfrm>
              <a:off x="509839" y="4199614"/>
              <a:ext cx="2754357" cy="1737542"/>
            </a:xfrm>
            <a:prstGeom prst="rect">
              <a:avLst/>
            </a:prstGeom>
            <a:solidFill>
              <a:schemeClr val="bg1"/>
            </a:solidFill>
            <a:ln w="952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Data Acquisition &amp; Preparation</a:t>
              </a:r>
            </a:p>
            <a:p>
              <a:pPr algn="ctr"/>
              <a:r>
                <a:rPr lang="en-US"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Development Team</a:t>
              </a:r>
            </a:p>
            <a:p>
              <a:pPr algn="ctr"/>
              <a:r>
                <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Infrastructure &amp; Tools</a:t>
              </a:r>
              <a:endParaRPr lang="en-US"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pPr algn="ctr"/>
              <a:r>
                <a:rPr lang="en-CA" sz="1600" b="0" i="0" u="none" strike="noStrike">
                  <a:solidFill>
                    <a:schemeClr val="tx1">
                      <a:lumMod val="95000"/>
                      <a:lumOff val="5000"/>
                    </a:schemeClr>
                  </a:solidFill>
                  <a:effectLst/>
                  <a:latin typeface="Roboto Condensed" panose="02000000000000000000" pitchFamily="2" charset="0"/>
                  <a:ea typeface="Roboto Condensed" panose="02000000000000000000" pitchFamily="2" charset="0"/>
                  <a:cs typeface="Roboto Condensed" panose="02000000000000000000" pitchFamily="2" charset="0"/>
                </a:rPr>
                <a:t>Testing &amp; Evaluation</a:t>
              </a:r>
              <a:r>
                <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25" name="Rectangle 24">
              <a:extLst>
                <a:ext uri="{FF2B5EF4-FFF2-40B4-BE49-F238E27FC236}">
                  <a16:creationId xmlns:a16="http://schemas.microsoft.com/office/drawing/2014/main" id="{BB43AD08-33C5-2279-1D19-F555FA30B1F8}"/>
                </a:ext>
              </a:extLst>
            </p:cNvPr>
            <p:cNvSpPr/>
            <p:nvPr/>
          </p:nvSpPr>
          <p:spPr>
            <a:xfrm>
              <a:off x="3436304" y="4187904"/>
              <a:ext cx="2754358" cy="1749252"/>
            </a:xfrm>
            <a:prstGeom prst="rect">
              <a:avLst/>
            </a:prstGeom>
            <a:solidFill>
              <a:schemeClr val="bg1"/>
            </a:solidFill>
            <a:ln w="952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Marketing &amp; Advertising</a:t>
              </a:r>
            </a:p>
            <a:p>
              <a:pPr algn="ctr"/>
              <a:r>
                <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Opportunity Cost</a:t>
              </a:r>
            </a:p>
            <a:p>
              <a:pPr algn="ctr"/>
              <a:r>
                <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Training Cost </a:t>
              </a:r>
            </a:p>
            <a:p>
              <a:pPr algn="ctr"/>
              <a:r>
                <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Infrastructure Upgrades</a:t>
              </a:r>
            </a:p>
            <a:p>
              <a:pPr algn="ctr"/>
              <a:r>
                <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Legal &amp; Regulatory Compliance </a:t>
              </a:r>
            </a:p>
            <a:p>
              <a:pPr algn="ctr"/>
              <a:r>
                <a:rPr lang="en-CA" sz="1600">
                  <a:solidFill>
                    <a:schemeClr val="tx1">
                      <a:lumMod val="95000"/>
                      <a:lumOff val="5000"/>
                    </a:schemeClr>
                  </a:solidFill>
                  <a:latin typeface="Roboto Condensed" panose="02000000000000000000" pitchFamily="2" charset="0"/>
                  <a:ea typeface="Roboto Condensed" panose="02000000000000000000" pitchFamily="2" charset="0"/>
                  <a:cs typeface="Roboto Condensed" panose="02000000000000000000" pitchFamily="2" charset="0"/>
                </a:rPr>
                <a:t>Maintenance &amp; Updates </a:t>
              </a:r>
            </a:p>
          </p:txBody>
        </p:sp>
        <p:cxnSp>
          <p:nvCxnSpPr>
            <p:cNvPr id="31" name="Connector: Elbow 30">
              <a:extLst>
                <a:ext uri="{FF2B5EF4-FFF2-40B4-BE49-F238E27FC236}">
                  <a16:creationId xmlns:a16="http://schemas.microsoft.com/office/drawing/2014/main" id="{66CBC797-B78A-C8B4-8297-2E2DEE495C38}"/>
                </a:ext>
              </a:extLst>
            </p:cNvPr>
            <p:cNvCxnSpPr>
              <a:stCxn id="2" idx="2"/>
              <a:endCxn id="10" idx="0"/>
            </p:cNvCxnSpPr>
            <p:nvPr/>
          </p:nvCxnSpPr>
          <p:spPr>
            <a:xfrm rot="5400000">
              <a:off x="2401133" y="2525361"/>
              <a:ext cx="398783" cy="1427009"/>
            </a:xfrm>
            <a:prstGeom prst="bentConnector3">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9AD3EC54-1310-C109-AE15-7B7441CF2E3A}"/>
                </a:ext>
              </a:extLst>
            </p:cNvPr>
            <p:cNvCxnSpPr>
              <a:stCxn id="2" idx="2"/>
              <a:endCxn id="12" idx="0"/>
            </p:cNvCxnSpPr>
            <p:nvPr/>
          </p:nvCxnSpPr>
          <p:spPr>
            <a:xfrm rot="16200000" flipH="1">
              <a:off x="3863061" y="2490441"/>
              <a:ext cx="398783" cy="1496848"/>
            </a:xfrm>
            <a:prstGeom prst="bentConnector3">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CBC036-7F0E-92DB-1397-C8216B1C6127}"/>
                </a:ext>
              </a:extLst>
            </p:cNvPr>
            <p:cNvCxnSpPr>
              <a:cxnSpLocks/>
              <a:stCxn id="10" idx="2"/>
              <a:endCxn id="13" idx="0"/>
            </p:cNvCxnSpPr>
            <p:nvPr/>
          </p:nvCxnSpPr>
          <p:spPr>
            <a:xfrm flipH="1">
              <a:off x="1887018" y="3994030"/>
              <a:ext cx="1" cy="20558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DA5DC0F-737A-0B76-C01C-2E55298585C4}"/>
                </a:ext>
              </a:extLst>
            </p:cNvPr>
            <p:cNvCxnSpPr>
              <a:cxnSpLocks/>
              <a:stCxn id="12" idx="2"/>
              <a:endCxn id="25" idx="0"/>
            </p:cNvCxnSpPr>
            <p:nvPr/>
          </p:nvCxnSpPr>
          <p:spPr>
            <a:xfrm>
              <a:off x="4810876" y="3994030"/>
              <a:ext cx="2607" cy="19387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object 5">
            <a:extLst>
              <a:ext uri="{FF2B5EF4-FFF2-40B4-BE49-F238E27FC236}">
                <a16:creationId xmlns:a16="http://schemas.microsoft.com/office/drawing/2014/main" id="{9023160D-E7D2-3098-529A-B09530A33C19}"/>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19</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9" name="Slide Number Placeholder 18">
            <a:extLst>
              <a:ext uri="{FF2B5EF4-FFF2-40B4-BE49-F238E27FC236}">
                <a16:creationId xmlns:a16="http://schemas.microsoft.com/office/drawing/2014/main" id="{BEC43C35-2BF1-B77E-10F7-A6CF833EEF5B}"/>
              </a:ext>
            </a:extLst>
          </p:cNvPr>
          <p:cNvSpPr>
            <a:spLocks noGrp="1"/>
          </p:cNvSpPr>
          <p:nvPr>
            <p:ph type="sldNum" sz="quarter" idx="12"/>
          </p:nvPr>
        </p:nvSpPr>
        <p:spPr/>
        <p:txBody>
          <a:bodyPr/>
          <a:lstStyle/>
          <a:p>
            <a:fld id="{78E61AB1-6C41-4053-A817-9F0F6573F422}" type="slidenum">
              <a:rPr lang="en-CA" smtClean="0"/>
              <a:t>20</a:t>
            </a:fld>
            <a:endParaRPr lang="en-CA"/>
          </a:p>
        </p:txBody>
      </p:sp>
    </p:spTree>
    <p:extLst>
      <p:ext uri="{BB962C8B-B14F-4D97-AF65-F5344CB8AC3E}">
        <p14:creationId xmlns:p14="http://schemas.microsoft.com/office/powerpoint/2010/main" val="18941051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39E2640-CEB6-5FC1-EFB1-CFEB701607DD}"/>
              </a:ext>
            </a:extLst>
          </p:cNvPr>
          <p:cNvCxnSpPr>
            <a:cxnSpLocks/>
          </p:cNvCxnSpPr>
          <p:nvPr/>
        </p:nvCxnSpPr>
        <p:spPr>
          <a:xfrm flipV="1">
            <a:off x="4624297" y="-178904"/>
            <a:ext cx="6737381"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C51424-FDE8-BDA9-31CE-3B2C7E0A85E2}"/>
              </a:ext>
            </a:extLst>
          </p:cNvPr>
          <p:cNvCxnSpPr>
            <a:cxnSpLocks/>
          </p:cNvCxnSpPr>
          <p:nvPr/>
        </p:nvCxnSpPr>
        <p:spPr>
          <a:xfrm flipH="1" flipV="1">
            <a:off x="0" y="3429000"/>
            <a:ext cx="8046660" cy="3683000"/>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9FA4AE22-4A48-F91A-DC3B-26295FD782C9}"/>
              </a:ext>
            </a:extLst>
          </p:cNvPr>
          <p:cNvGraphicFramePr>
            <a:graphicFrameLocks noGrp="1"/>
          </p:cNvGraphicFramePr>
          <p:nvPr>
            <p:extLst>
              <p:ext uri="{D42A27DB-BD31-4B8C-83A1-F6EECF244321}">
                <p14:modId xmlns:p14="http://schemas.microsoft.com/office/powerpoint/2010/main" val="1453940554"/>
              </p:ext>
            </p:extLst>
          </p:nvPr>
        </p:nvGraphicFramePr>
        <p:xfrm>
          <a:off x="550439" y="1951184"/>
          <a:ext cx="11091121" cy="4193430"/>
        </p:xfrm>
        <a:graphic>
          <a:graphicData uri="http://schemas.openxmlformats.org/drawingml/2006/table">
            <a:tbl>
              <a:tblPr firstRow="1" bandRow="1">
                <a:tableStyleId>{5940675A-B579-460E-94D1-54222C63F5DA}</a:tableStyleId>
              </a:tblPr>
              <a:tblGrid>
                <a:gridCol w="2961005">
                  <a:extLst>
                    <a:ext uri="{9D8B030D-6E8A-4147-A177-3AD203B41FA5}">
                      <a16:colId xmlns:a16="http://schemas.microsoft.com/office/drawing/2014/main" val="3835704899"/>
                    </a:ext>
                  </a:extLst>
                </a:gridCol>
                <a:gridCol w="4034367">
                  <a:extLst>
                    <a:ext uri="{9D8B030D-6E8A-4147-A177-3AD203B41FA5}">
                      <a16:colId xmlns:a16="http://schemas.microsoft.com/office/drawing/2014/main" val="1891811617"/>
                    </a:ext>
                  </a:extLst>
                </a:gridCol>
                <a:gridCol w="4095749">
                  <a:extLst>
                    <a:ext uri="{9D8B030D-6E8A-4147-A177-3AD203B41FA5}">
                      <a16:colId xmlns:a16="http://schemas.microsoft.com/office/drawing/2014/main" val="1164807463"/>
                    </a:ext>
                  </a:extLst>
                </a:gridCol>
              </a:tblGrid>
              <a:tr h="419343">
                <a:tc>
                  <a:txBody>
                    <a:bodyPr/>
                    <a:lstStyle/>
                    <a:p>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OPTION 1: DIGITAL VERIFICATION</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C00000"/>
                    </a:solidFill>
                  </a:tcPr>
                </a:tc>
                <a:tc>
                  <a:txBody>
                    <a:bodyPr/>
                    <a:lstStyle/>
                    <a:p>
                      <a:pPr algn="ctr"/>
                      <a:r>
                        <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OPTION 2: HOLOGRAM LABELLING </a:t>
                      </a:r>
                    </a:p>
                  </a:txBody>
                  <a:tcPr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4136429372"/>
                  </a:ext>
                </a:extLst>
              </a:tr>
              <a:tr h="419343">
                <a:tc>
                  <a:txBody>
                    <a:bodyPr/>
                    <a:lstStyle/>
                    <a:p>
                      <a:r>
                        <a:rPr lang="en-CA" b="1">
                          <a:latin typeface="Roboto Condensed" panose="02000000000000000000" pitchFamily="2" charset="0"/>
                          <a:ea typeface="Roboto Condensed" panose="02000000000000000000" pitchFamily="2" charset="0"/>
                          <a:cs typeface="Roboto Condensed" panose="02000000000000000000" pitchFamily="2" charset="0"/>
                        </a:rPr>
                        <a:t>Direct Cost</a:t>
                      </a:r>
                    </a:p>
                  </a:txBody>
                  <a:tcPr anchor="ctr">
                    <a:lnL w="952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$727,853.00</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$682,403.00</a:t>
                      </a:r>
                    </a:p>
                  </a:txBody>
                  <a:tcPr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9109677"/>
                  </a:ext>
                </a:extLst>
              </a:tr>
              <a:tr h="419343">
                <a:tc>
                  <a:txBody>
                    <a:bodyPr/>
                    <a:lstStyle/>
                    <a:p>
                      <a:r>
                        <a:rPr lang="en-CA" b="1">
                          <a:latin typeface="Roboto Condensed" panose="02000000000000000000" pitchFamily="2" charset="0"/>
                          <a:ea typeface="Roboto Condensed" panose="02000000000000000000" pitchFamily="2" charset="0"/>
                          <a:cs typeface="Roboto Condensed" panose="02000000000000000000" pitchFamily="2" charset="0"/>
                        </a:rPr>
                        <a:t>Indirect Cost</a:t>
                      </a:r>
                    </a:p>
                  </a:txBody>
                  <a:tcPr anchor="ctr">
                    <a:lnL w="952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$625,742.80</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$609,550.88</a:t>
                      </a:r>
                    </a:p>
                  </a:txBody>
                  <a:tcPr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3951488"/>
                  </a:ext>
                </a:extLst>
              </a:tr>
              <a:tr h="419343">
                <a:tc>
                  <a:txBody>
                    <a:bodyPr/>
                    <a:lstStyle/>
                    <a:p>
                      <a:pPr algn="r"/>
                      <a:r>
                        <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Total Cost</a:t>
                      </a:r>
                    </a:p>
                  </a:txBody>
                  <a:tcPr anchor="ctr">
                    <a:lnL w="952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tx1">
                        <a:lumMod val="75000"/>
                        <a:lumOff val="25000"/>
                      </a:schemeClr>
                    </a:solidFill>
                  </a:tcPr>
                </a:tc>
                <a:tc>
                  <a:txBody>
                    <a:bodyP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$1,353,595.80</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$3,727,111</a:t>
                      </a:r>
                    </a:p>
                  </a:txBody>
                  <a:tcPr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07273405"/>
                  </a:ext>
                </a:extLst>
              </a:tr>
              <a:tr h="419343">
                <a:tc gridSpan="3">
                  <a:txBody>
                    <a:bodyPr/>
                    <a:lstStyle/>
                    <a:p>
                      <a:pPr algn="r"/>
                      <a:endPar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CA">
                        <a:latin typeface="Roboto" panose="02000000000000000000" pitchFamily="2" charset="0"/>
                        <a:ea typeface="Roboto" panose="02000000000000000000" pitchFamily="2" charset="0"/>
                        <a:cs typeface="Roboto" panose="02000000000000000000" pitchFamily="2"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hMerge="1">
                  <a:txBody>
                    <a:bodyPr/>
                    <a:lstStyle/>
                    <a:p>
                      <a:endParaRPr lang="en-CA">
                        <a:latin typeface="Roboto" panose="02000000000000000000" pitchFamily="2" charset="0"/>
                        <a:ea typeface="Roboto" panose="02000000000000000000" pitchFamily="2" charset="0"/>
                        <a:cs typeface="Roboto" panose="02000000000000000000" pitchFamily="2" charset="0"/>
                      </a:endParaRPr>
                    </a:p>
                  </a:txBody>
                  <a:tcPr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2635052"/>
                  </a:ext>
                </a:extLst>
              </a:tr>
              <a:tr h="419343">
                <a:tc>
                  <a:txBody>
                    <a:bodyPr/>
                    <a:lstStyle/>
                    <a:p>
                      <a:pPr algn="r"/>
                      <a:r>
                        <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Monetary Benefits </a:t>
                      </a:r>
                    </a:p>
                  </a:txBody>
                  <a:tcPr anchor="ctr">
                    <a:lnL w="952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tx1">
                        <a:lumMod val="75000"/>
                        <a:lumOff val="25000"/>
                      </a:schemeClr>
                    </a:solidFill>
                  </a:tcPr>
                </a:tc>
                <a:tc>
                  <a:txBody>
                    <a:bodyP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$4,850,448.00</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$6,007,022.05</a:t>
                      </a:r>
                    </a:p>
                  </a:txBody>
                  <a:tcPr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126860"/>
                  </a:ext>
                </a:extLst>
              </a:tr>
              <a:tr h="419343">
                <a:tc gridSpan="3">
                  <a:txBody>
                    <a:bodyPr/>
                    <a:lstStyle/>
                    <a:p>
                      <a:pPr algn="r"/>
                      <a:endPar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28575" cap="flat" cmpd="sng" algn="ctr">
                      <a:solidFill>
                        <a:schemeClr val="tx1">
                          <a:lumMod val="85000"/>
                          <a:lumOff val="15000"/>
                        </a:schemeClr>
                      </a:solidFill>
                      <a:prstDash val="solid"/>
                      <a:round/>
                      <a:headEnd type="none" w="med" len="med"/>
                      <a:tailEnd type="none" w="med" len="med"/>
                    </a:lnB>
                    <a:solidFill>
                      <a:schemeClr val="bg1"/>
                    </a:solidFill>
                  </a:tcPr>
                </a:tc>
                <a:tc hMerge="1">
                  <a:txBody>
                    <a:bodyPr/>
                    <a:lstStyle/>
                    <a:p>
                      <a:pPr algn="ctr"/>
                      <a:endParaRPr lang="en-CA">
                        <a:latin typeface="Roboto" panose="02000000000000000000" pitchFamily="2" charset="0"/>
                        <a:ea typeface="Roboto" panose="02000000000000000000" pitchFamily="2" charset="0"/>
                        <a:cs typeface="Roboto" panose="02000000000000000000" pitchFamily="2"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hMerge="1">
                  <a:txBody>
                    <a:bodyPr/>
                    <a:lstStyle/>
                    <a:p>
                      <a:pPr algn="ctr"/>
                      <a:endParaRPr lang="en-CA">
                        <a:latin typeface="Roboto" panose="02000000000000000000" pitchFamily="2" charset="0"/>
                        <a:ea typeface="Roboto" panose="02000000000000000000" pitchFamily="2" charset="0"/>
                        <a:cs typeface="Roboto" panose="02000000000000000000" pitchFamily="2" charset="0"/>
                      </a:endParaRPr>
                    </a:p>
                  </a:txBody>
                  <a:tcPr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021173364"/>
                  </a:ext>
                </a:extLst>
              </a:tr>
              <a:tr h="419343">
                <a:tc>
                  <a:txBody>
                    <a:bodyPr/>
                    <a:lstStyle/>
                    <a:p>
                      <a:pPr algn="r"/>
                      <a:r>
                        <a:rPr lang="en-CA"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CBA</a:t>
                      </a:r>
                    </a:p>
                  </a:txBody>
                  <a:tcPr anchor="ctr">
                    <a:lnL w="952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28575" cap="flat" cmpd="sng" algn="ctr">
                      <a:solidFill>
                        <a:schemeClr val="tx1">
                          <a:lumMod val="85000"/>
                          <a:lumOff val="15000"/>
                        </a:schemeClr>
                      </a:solidFill>
                      <a:prstDash val="solid"/>
                      <a:round/>
                      <a:headEnd type="none" w="med" len="med"/>
                      <a:tailEnd type="none" w="med" len="med"/>
                    </a:lnT>
                    <a:lnB w="28575" cap="flat" cmpd="sng" algn="ctr">
                      <a:solidFill>
                        <a:schemeClr val="tx1">
                          <a:lumMod val="85000"/>
                          <a:lumOff val="15000"/>
                        </a:schemeClr>
                      </a:solidFill>
                      <a:prstDash val="solid"/>
                      <a:round/>
                      <a:headEnd type="none" w="med" len="med"/>
                      <a:tailEnd type="none" w="med" len="med"/>
                    </a:lnB>
                    <a:solidFill>
                      <a:schemeClr val="tx1">
                        <a:lumMod val="75000"/>
                        <a:lumOff val="25000"/>
                      </a:schemeClr>
                    </a:solidFill>
                  </a:tcPr>
                </a:tc>
                <a:tc>
                  <a:txBody>
                    <a:bodyP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$3,496,852.20</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28575" cap="flat" cmpd="sng" algn="ctr">
                      <a:solidFill>
                        <a:schemeClr val="tx1">
                          <a:lumMod val="85000"/>
                          <a:lumOff val="15000"/>
                        </a:schemeClr>
                      </a:solidFill>
                      <a:prstDash val="solid"/>
                      <a:round/>
                      <a:headEnd type="none" w="med" len="med"/>
                      <a:tailEnd type="none" w="med" len="med"/>
                    </a:lnT>
                    <a:lnB w="285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algn="ctr"/>
                      <a:r>
                        <a:rPr lang="en-CA" b="1">
                          <a:latin typeface="Roboto Condensed" panose="02000000000000000000" pitchFamily="2" charset="0"/>
                          <a:ea typeface="Roboto Condensed" panose="02000000000000000000" pitchFamily="2" charset="0"/>
                          <a:cs typeface="Roboto Condensed" panose="02000000000000000000" pitchFamily="2" charset="0"/>
                        </a:rPr>
                        <a:t>$2,279,911.05</a:t>
                      </a:r>
                    </a:p>
                  </a:txBody>
                  <a:tcPr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tx1">
                          <a:lumMod val="85000"/>
                          <a:lumOff val="15000"/>
                        </a:schemeClr>
                      </a:solidFill>
                      <a:prstDash val="solid"/>
                      <a:round/>
                      <a:headEnd type="none" w="med" len="med"/>
                      <a:tailEnd type="none" w="med" len="med"/>
                    </a:lnT>
                    <a:lnB w="285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4747792"/>
                  </a:ext>
                </a:extLst>
              </a:tr>
              <a:tr h="419343">
                <a:tc>
                  <a:txBody>
                    <a:bodyPr/>
                    <a:lstStyle/>
                    <a:p>
                      <a:pPr algn="r"/>
                      <a:r>
                        <a:rPr lang="en-CA" b="1">
                          <a:latin typeface="Roboto Condensed" panose="02000000000000000000" pitchFamily="2" charset="0"/>
                          <a:ea typeface="Roboto Condensed" panose="02000000000000000000" pitchFamily="2" charset="0"/>
                          <a:cs typeface="Roboto Condensed" panose="02000000000000000000" pitchFamily="2" charset="0"/>
                        </a:rPr>
                        <a:t>Payback Period (months)</a:t>
                      </a:r>
                    </a:p>
                  </a:txBody>
                  <a:tcPr anchor="ctr">
                    <a:lnL w="952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28575" cap="flat" cmpd="sng" algn="ctr">
                      <a:solidFill>
                        <a:schemeClr val="tx1">
                          <a:lumMod val="85000"/>
                          <a:lumOff val="1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CA">
                          <a:latin typeface="Roboto Condensed" panose="02000000000000000000" pitchFamily="2" charset="0"/>
                          <a:ea typeface="Roboto Condensed" panose="02000000000000000000" pitchFamily="2" charset="0"/>
                          <a:cs typeface="Roboto Condensed" panose="02000000000000000000" pitchFamily="2" charset="0"/>
                        </a:rPr>
                        <a:t>3.35</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28575" cap="flat" cmpd="sng" algn="ctr">
                      <a:solidFill>
                        <a:schemeClr val="tx1">
                          <a:lumMod val="85000"/>
                          <a:lumOff val="1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CA">
                          <a:latin typeface="Roboto Condensed" panose="02000000000000000000" pitchFamily="2" charset="0"/>
                          <a:ea typeface="Roboto Condensed" panose="02000000000000000000" pitchFamily="2" charset="0"/>
                          <a:cs typeface="Roboto Condensed" panose="02000000000000000000" pitchFamily="2" charset="0"/>
                        </a:rPr>
                        <a:t>7.45</a:t>
                      </a:r>
                    </a:p>
                  </a:txBody>
                  <a:tcPr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tx1">
                          <a:lumMod val="85000"/>
                          <a:lumOff val="1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9903005"/>
                  </a:ext>
                </a:extLst>
              </a:tr>
              <a:tr h="419343">
                <a:tc>
                  <a:txBody>
                    <a:bodyPr/>
                    <a:lstStyle/>
                    <a:p>
                      <a:pPr algn="r"/>
                      <a:r>
                        <a:rPr lang="en-CA" b="1">
                          <a:latin typeface="Roboto Condensed" panose="02000000000000000000" pitchFamily="2" charset="0"/>
                          <a:ea typeface="Roboto Condensed" panose="02000000000000000000" pitchFamily="2" charset="0"/>
                          <a:cs typeface="Roboto Condensed" panose="02000000000000000000" pitchFamily="2" charset="0"/>
                        </a:rPr>
                        <a:t>Cost-Benefit Ratio</a:t>
                      </a:r>
                    </a:p>
                  </a:txBody>
                  <a:tcPr anchor="ctr">
                    <a:lnL w="952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a:r>
                        <a:rPr lang="en-CA">
                          <a:latin typeface="Roboto Condensed" panose="02000000000000000000" pitchFamily="2" charset="0"/>
                          <a:ea typeface="Roboto Condensed" panose="02000000000000000000" pitchFamily="2" charset="0"/>
                          <a:cs typeface="Roboto Condensed" panose="02000000000000000000" pitchFamily="2" charset="0"/>
                        </a:rPr>
                        <a:t>3.58</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CA">
                          <a:latin typeface="Roboto Condensed" panose="02000000000000000000" pitchFamily="2" charset="0"/>
                          <a:ea typeface="Roboto Condensed" panose="02000000000000000000" pitchFamily="2" charset="0"/>
                          <a:cs typeface="Roboto Condensed" panose="02000000000000000000" pitchFamily="2" charset="0"/>
                        </a:rPr>
                        <a:t>1.61</a:t>
                      </a:r>
                    </a:p>
                  </a:txBody>
                  <a:tcPr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89743304"/>
                  </a:ext>
                </a:extLst>
              </a:tr>
            </a:tbl>
          </a:graphicData>
        </a:graphic>
      </p:graphicFrame>
      <p:sp>
        <p:nvSpPr>
          <p:cNvPr id="2" name="Rectangle 1">
            <a:extLst>
              <a:ext uri="{FF2B5EF4-FFF2-40B4-BE49-F238E27FC236}">
                <a16:creationId xmlns:a16="http://schemas.microsoft.com/office/drawing/2014/main" id="{E8525346-B0EE-D939-EBB2-F73D53F2FB28}"/>
              </a:ext>
            </a:extLst>
          </p:cNvPr>
          <p:cNvSpPr/>
          <p:nvPr/>
        </p:nvSpPr>
        <p:spPr>
          <a:xfrm>
            <a:off x="3505200" y="4867274"/>
            <a:ext cx="4057650" cy="127733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object 5">
            <a:extLst>
              <a:ext uri="{FF2B5EF4-FFF2-40B4-BE49-F238E27FC236}">
                <a16:creationId xmlns:a16="http://schemas.microsoft.com/office/drawing/2014/main" id="{0B34936A-FFF3-6D9A-BC20-9F1D12CF33D9}"/>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20</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7" name="Slide Number Placeholder 6">
            <a:extLst>
              <a:ext uri="{FF2B5EF4-FFF2-40B4-BE49-F238E27FC236}">
                <a16:creationId xmlns:a16="http://schemas.microsoft.com/office/drawing/2014/main" id="{4FD2C063-92F9-DAB0-87F4-3A666A84D196}"/>
              </a:ext>
            </a:extLst>
          </p:cNvPr>
          <p:cNvSpPr>
            <a:spLocks noGrp="1"/>
          </p:cNvSpPr>
          <p:nvPr>
            <p:ph type="sldNum" sz="quarter" idx="12"/>
          </p:nvPr>
        </p:nvSpPr>
        <p:spPr/>
        <p:txBody>
          <a:bodyPr/>
          <a:lstStyle/>
          <a:p>
            <a:fld id="{78E61AB1-6C41-4053-A817-9F0F6573F422}" type="slidenum">
              <a:rPr lang="en-CA" smtClean="0"/>
              <a:t>21</a:t>
            </a:fld>
            <a:endParaRPr lang="en-CA"/>
          </a:p>
        </p:txBody>
      </p:sp>
      <p:sp>
        <p:nvSpPr>
          <p:cNvPr id="10" name="object 2">
            <a:extLst>
              <a:ext uri="{FF2B5EF4-FFF2-40B4-BE49-F238E27FC236}">
                <a16:creationId xmlns:a16="http://schemas.microsoft.com/office/drawing/2014/main" id="{DAE28BB8-39D9-4142-AD31-BF1CE6F21268}"/>
              </a:ext>
            </a:extLst>
          </p:cNvPr>
          <p:cNvSpPr txBox="1"/>
          <p:nvPr/>
        </p:nvSpPr>
        <p:spPr>
          <a:xfrm>
            <a:off x="794037" y="1020234"/>
            <a:ext cx="6978363"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ESTIMATED CBA</a:t>
            </a:r>
            <a:endParaRPr sz="4000" b="1">
              <a:latin typeface="Roboto"/>
              <a:cs typeface="Roboto"/>
            </a:endParaRPr>
          </a:p>
        </p:txBody>
      </p:sp>
      <p:sp>
        <p:nvSpPr>
          <p:cNvPr id="11" name="object 3">
            <a:extLst>
              <a:ext uri="{FF2B5EF4-FFF2-40B4-BE49-F238E27FC236}">
                <a16:creationId xmlns:a16="http://schemas.microsoft.com/office/drawing/2014/main" id="{B270072A-D981-27BE-E41D-03BB6F87C014}"/>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COST-BENEFIT ANALYSIS</a:t>
            </a:r>
            <a:endParaRPr lang="en-CA" sz="2133">
              <a:solidFill>
                <a:srgbClr val="C00000"/>
              </a:solidFill>
              <a:latin typeface="Roboto"/>
              <a:cs typeface="Roboto"/>
            </a:endParaRPr>
          </a:p>
        </p:txBody>
      </p:sp>
    </p:spTree>
    <p:extLst>
      <p:ext uri="{BB962C8B-B14F-4D97-AF65-F5344CB8AC3E}">
        <p14:creationId xmlns:p14="http://schemas.microsoft.com/office/powerpoint/2010/main" val="23540919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5121524" y="2501395"/>
            <a:ext cx="6521620" cy="1855209"/>
          </a:xfrm>
          <a:prstGeom prst="rect">
            <a:avLst/>
          </a:prstGeom>
          <a:effectLst/>
        </p:spPr>
        <p:txBody>
          <a:bodyPr vert="horz" wrap="square" lIns="0" tIns="8467" rIns="0" bIns="0" rtlCol="0" anchor="ctr">
            <a:spAutoFit/>
          </a:bodyPr>
          <a:lstStyle/>
          <a:p>
            <a:pPr marL="8467">
              <a:spcBef>
                <a:spcPts val="67"/>
              </a:spcBef>
            </a:pPr>
            <a:r>
              <a:rPr lang="en-CA" sz="6000" b="1" spc="-7">
                <a:latin typeface="Roboto"/>
                <a:cs typeface="Roboto"/>
              </a:rPr>
              <a:t>AI SOLUTION APPLICATION</a:t>
            </a:r>
            <a:endParaRPr sz="6000" b="1">
              <a:latin typeface="Roboto"/>
              <a:cs typeface="Roboto"/>
            </a:endParaRPr>
          </a:p>
        </p:txBody>
      </p:sp>
      <p:grpSp>
        <p:nvGrpSpPr>
          <p:cNvPr id="5" name="Group 4">
            <a:extLst>
              <a:ext uri="{FF2B5EF4-FFF2-40B4-BE49-F238E27FC236}">
                <a16:creationId xmlns:a16="http://schemas.microsoft.com/office/drawing/2014/main" id="{AE5F9889-3D7F-B2AA-E697-166B04E8BC8B}"/>
              </a:ext>
            </a:extLst>
          </p:cNvPr>
          <p:cNvGrpSpPr/>
          <p:nvPr/>
        </p:nvGrpSpPr>
        <p:grpSpPr>
          <a:xfrm>
            <a:off x="-1592154" y="-178904"/>
            <a:ext cx="7356850" cy="8572137"/>
            <a:chOff x="-1592154" y="-178904"/>
            <a:chExt cx="7356850" cy="8572137"/>
          </a:xfrm>
        </p:grpSpPr>
        <p:cxnSp>
          <p:nvCxnSpPr>
            <p:cNvPr id="7" name="Straight Connector 6">
              <a:extLst>
                <a:ext uri="{FF2B5EF4-FFF2-40B4-BE49-F238E27FC236}">
                  <a16:creationId xmlns:a16="http://schemas.microsoft.com/office/drawing/2014/main" id="{3F7B90EF-7C03-49EA-A55D-97EAD2BEBA08}"/>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3672B1-88C3-3B1D-BB6E-13A53DBC2D80}"/>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object 2">
              <a:extLst>
                <a:ext uri="{FF2B5EF4-FFF2-40B4-BE49-F238E27FC236}">
                  <a16:creationId xmlns:a16="http://schemas.microsoft.com/office/drawing/2014/main" id="{C3763B0A-6783-D854-C130-7D04E67AC859}"/>
                </a:ext>
              </a:extLst>
            </p:cNvPr>
            <p:cNvSpPr txBox="1"/>
            <p:nvPr/>
          </p:nvSpPr>
          <p:spPr>
            <a:xfrm>
              <a:off x="-1592154" y="2029097"/>
              <a:ext cx="6521621"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07</a:t>
              </a:r>
            </a:p>
          </p:txBody>
        </p:sp>
      </p:grpSp>
    </p:spTree>
    <p:extLst>
      <p:ext uri="{BB962C8B-B14F-4D97-AF65-F5344CB8AC3E}">
        <p14:creationId xmlns:p14="http://schemas.microsoft.com/office/powerpoint/2010/main" val="2437194068"/>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F4F5E47-9C48-E6BE-2B7A-35B00A4AAB98}"/>
              </a:ext>
            </a:extLst>
          </p:cNvPr>
          <p:cNvSpPr txBox="1"/>
          <p:nvPr/>
        </p:nvSpPr>
        <p:spPr>
          <a:xfrm>
            <a:off x="794037" y="1020234"/>
            <a:ext cx="6978363"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MOBLIE APPLICATION</a:t>
            </a:r>
            <a:endParaRPr sz="4000" b="1">
              <a:latin typeface="Roboto"/>
              <a:cs typeface="Roboto"/>
            </a:endParaRPr>
          </a:p>
        </p:txBody>
      </p:sp>
      <p:sp>
        <p:nvSpPr>
          <p:cNvPr id="4" name="object 3">
            <a:extLst>
              <a:ext uri="{FF2B5EF4-FFF2-40B4-BE49-F238E27FC236}">
                <a16:creationId xmlns:a16="http://schemas.microsoft.com/office/drawing/2014/main" id="{82B1F7B6-5543-4AA0-CCC6-2CB2243AF36F}"/>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FAKEBLITZ AI SOLUTION </a:t>
            </a:r>
            <a:endParaRPr lang="en-CA" sz="2133">
              <a:solidFill>
                <a:srgbClr val="C00000"/>
              </a:solidFill>
              <a:latin typeface="Roboto"/>
              <a:cs typeface="Roboto"/>
            </a:endParaRPr>
          </a:p>
        </p:txBody>
      </p:sp>
      <p:pic>
        <p:nvPicPr>
          <p:cNvPr id="3" name="FAKEBLITZ MOBILE APPLICATION">
            <a:hlinkClick r:id="" action="ppaction://media"/>
            <a:extLst>
              <a:ext uri="{FF2B5EF4-FFF2-40B4-BE49-F238E27FC236}">
                <a16:creationId xmlns:a16="http://schemas.microsoft.com/office/drawing/2014/main" id="{97D7F8FE-9644-7D65-4FC6-E6787537E7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6350" y="1911602"/>
            <a:ext cx="2011527" cy="4353605"/>
          </a:xfrm>
          <a:prstGeom prst="rect">
            <a:avLst/>
          </a:prstGeom>
        </p:spPr>
      </p:pic>
      <p:pic>
        <p:nvPicPr>
          <p:cNvPr id="1030" name="Picture 6" descr="Iphone X Screen Mockup transparent PNG - StickPNG">
            <a:extLst>
              <a:ext uri="{FF2B5EF4-FFF2-40B4-BE49-F238E27FC236}">
                <a16:creationId xmlns:a16="http://schemas.microsoft.com/office/drawing/2014/main" id="{17C10F29-1CAB-088A-B89F-46D8EBD353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228" r="23789" b="1484"/>
          <a:stretch/>
        </p:blipFill>
        <p:spPr bwMode="auto">
          <a:xfrm>
            <a:off x="162213" y="1842897"/>
            <a:ext cx="2431991" cy="463125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A picture containing diagram&#10;&#10;Description automatically generated">
            <a:extLst>
              <a:ext uri="{FF2B5EF4-FFF2-40B4-BE49-F238E27FC236}">
                <a16:creationId xmlns:a16="http://schemas.microsoft.com/office/drawing/2014/main" id="{BFF060F6-8216-23B1-BAC1-22D64A3A5B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8285" y="2160972"/>
            <a:ext cx="1771585" cy="3834157"/>
          </a:xfrm>
          <a:prstGeom prst="rect">
            <a:avLst/>
          </a:prstGeom>
          <a:effectLst>
            <a:outerShdw blurRad="63500" sx="102000" sy="102000" algn="ctr" rotWithShape="0">
              <a:prstClr val="black">
                <a:alpha val="40000"/>
              </a:prstClr>
            </a:outerShdw>
          </a:effectLst>
        </p:spPr>
      </p:pic>
      <p:pic>
        <p:nvPicPr>
          <p:cNvPr id="8" name="Picture 7" descr="Graphical user interface, application&#10;&#10;Description automatically generated">
            <a:extLst>
              <a:ext uri="{FF2B5EF4-FFF2-40B4-BE49-F238E27FC236}">
                <a16:creationId xmlns:a16="http://schemas.microsoft.com/office/drawing/2014/main" id="{02B9AF12-8DEC-1B51-89AD-24C984E819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4736" y="2160972"/>
            <a:ext cx="1771585" cy="3834157"/>
          </a:xfrm>
          <a:prstGeom prst="rect">
            <a:avLst/>
          </a:prstGeom>
          <a:effectLst>
            <a:outerShdw blurRad="63500" sx="102000" sy="102000" algn="ctr" rotWithShape="0">
              <a:prstClr val="black">
                <a:alpha val="40000"/>
              </a:prstClr>
            </a:outerShdw>
          </a:effectLst>
        </p:spPr>
      </p:pic>
      <p:pic>
        <p:nvPicPr>
          <p:cNvPr id="10" name="Picture 9" descr="A picture containing diagram&#10;&#10;Description automatically generated">
            <a:extLst>
              <a:ext uri="{FF2B5EF4-FFF2-40B4-BE49-F238E27FC236}">
                <a16:creationId xmlns:a16="http://schemas.microsoft.com/office/drawing/2014/main" id="{477AEA73-3236-B83A-5712-49987308CD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2540" y="2166073"/>
            <a:ext cx="1771585" cy="3834157"/>
          </a:xfrm>
          <a:prstGeom prst="rect">
            <a:avLst/>
          </a:prstGeom>
          <a:effectLst>
            <a:outerShdw blurRad="63500" sx="102000" sy="102000" algn="ctr" rotWithShape="0">
              <a:prstClr val="black">
                <a:alpha val="40000"/>
              </a:prstClr>
            </a:outerShdw>
          </a:effectLst>
        </p:spPr>
      </p:pic>
      <p:pic>
        <p:nvPicPr>
          <p:cNvPr id="12" name="Picture 11" descr="Graphical user interface, application&#10;&#10;Description automatically generated">
            <a:extLst>
              <a:ext uri="{FF2B5EF4-FFF2-40B4-BE49-F238E27FC236}">
                <a16:creationId xmlns:a16="http://schemas.microsoft.com/office/drawing/2014/main" id="{9D4A95AE-FFB8-975C-5B8E-124DAD296E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72961" y="2160971"/>
            <a:ext cx="1771586" cy="3834158"/>
          </a:xfrm>
          <a:prstGeom prst="rect">
            <a:avLst/>
          </a:prstGeom>
          <a:effectLst>
            <a:outerShdw blurRad="63500" sx="102000" sy="102000" algn="ctr" rotWithShape="0">
              <a:prstClr val="black">
                <a:alpha val="40000"/>
              </a:prstClr>
            </a:outerShdw>
          </a:effectLst>
        </p:spPr>
      </p:pic>
      <p:pic>
        <p:nvPicPr>
          <p:cNvPr id="14" name="Picture 13" descr="Text&#10;&#10;Description automatically generated">
            <a:extLst>
              <a:ext uri="{FF2B5EF4-FFF2-40B4-BE49-F238E27FC236}">
                <a16:creationId xmlns:a16="http://schemas.microsoft.com/office/drawing/2014/main" id="{82697B72-3E5C-9EBD-8E2D-5892239F23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16510" y="2171325"/>
            <a:ext cx="1771586" cy="3834158"/>
          </a:xfrm>
          <a:prstGeom prst="rect">
            <a:avLst/>
          </a:prstGeom>
          <a:effectLst>
            <a:outerShdw blurRad="63500" sx="102000" sy="102000" algn="ctr" rotWithShape="0">
              <a:prstClr val="black">
                <a:alpha val="40000"/>
              </a:prstClr>
            </a:outerShdw>
          </a:effectLst>
        </p:spPr>
      </p:pic>
      <p:sp>
        <p:nvSpPr>
          <p:cNvPr id="5" name="object 5">
            <a:extLst>
              <a:ext uri="{FF2B5EF4-FFF2-40B4-BE49-F238E27FC236}">
                <a16:creationId xmlns:a16="http://schemas.microsoft.com/office/drawing/2014/main" id="{8E15DA68-1673-FC38-1EE8-2A78DFBFB976}"/>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22</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7" name="Slide Number Placeholder 6">
            <a:extLst>
              <a:ext uri="{FF2B5EF4-FFF2-40B4-BE49-F238E27FC236}">
                <a16:creationId xmlns:a16="http://schemas.microsoft.com/office/drawing/2014/main" id="{032505D6-A0FC-CCAF-235A-547C94EBE1F2}"/>
              </a:ext>
            </a:extLst>
          </p:cNvPr>
          <p:cNvSpPr>
            <a:spLocks noGrp="1"/>
          </p:cNvSpPr>
          <p:nvPr>
            <p:ph type="sldNum" sz="quarter" idx="12"/>
          </p:nvPr>
        </p:nvSpPr>
        <p:spPr/>
        <p:txBody>
          <a:bodyPr/>
          <a:lstStyle/>
          <a:p>
            <a:fld id="{78E61AB1-6C41-4053-A817-9F0F6573F422}" type="slidenum">
              <a:rPr lang="en-CA" smtClean="0"/>
              <a:t>23</a:t>
            </a:fld>
            <a:endParaRPr lang="en-CA"/>
          </a:p>
        </p:txBody>
      </p:sp>
    </p:spTree>
    <p:extLst>
      <p:ext uri="{BB962C8B-B14F-4D97-AF65-F5344CB8AC3E}">
        <p14:creationId xmlns:p14="http://schemas.microsoft.com/office/powerpoint/2010/main" val="13495513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10"/>
                                        </p:tgtEl>
                                      </p:cBhvr>
                                    </p:animEffect>
                                    <p:animScale>
                                      <p:cBhvr>
                                        <p:cTn id="11" dur="250" autoRev="1" fill="hold"/>
                                        <p:tgtEl>
                                          <p:spTgt spid="10"/>
                                        </p:tgtEl>
                                      </p:cBhvr>
                                      <p:by x="105000" y="105000"/>
                                    </p:animScale>
                                  </p:childTnLst>
                                </p:cTn>
                              </p:par>
                              <p:par>
                                <p:cTn id="12" presetID="26" presetClass="emph" presetSubtype="0" fill="hold" nodeType="withEffect">
                                  <p:stCondLst>
                                    <p:cond delay="0"/>
                                  </p:stCondLst>
                                  <p:childTnLst>
                                    <p:animEffect transition="out" filter="fade">
                                      <p:cBhvr>
                                        <p:cTn id="13" dur="500" tmFilter="0, 0; .2, .5; .8, .5; 1, 0"/>
                                        <p:tgtEl>
                                          <p:spTgt spid="6"/>
                                        </p:tgtEl>
                                      </p:cBhvr>
                                    </p:animEffect>
                                    <p:animScale>
                                      <p:cBhvr>
                                        <p:cTn id="14" dur="250" autoRev="1" fill="hold"/>
                                        <p:tgtEl>
                                          <p:spTgt spid="6"/>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500" tmFilter="0, 0; .2, .5; .8, .5; 1, 0"/>
                                        <p:tgtEl>
                                          <p:spTgt spid="14"/>
                                        </p:tgtEl>
                                      </p:cBhvr>
                                    </p:animEffect>
                                    <p:animScale>
                                      <p:cBhvr>
                                        <p:cTn id="19" dur="250" autoRev="1" fill="hold"/>
                                        <p:tgtEl>
                                          <p:spTgt spid="14"/>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8"/>
                                        </p:tgtEl>
                                      </p:cBhvr>
                                    </p:animEffect>
                                    <p:animScale>
                                      <p:cBhvr>
                                        <p:cTn id="24" dur="250" autoRev="1" fill="hold"/>
                                        <p:tgtEl>
                                          <p:spTgt spid="8"/>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12"/>
                                        </p:tgtEl>
                                      </p:cBhvr>
                                    </p:animEffect>
                                    <p:animScale>
                                      <p:cBhvr>
                                        <p:cTn id="2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repeatCount="indefinite" fill="hold" display="0">
                  <p:stCondLst>
                    <p:cond delay="indefinite"/>
                  </p:stCondLst>
                </p:cTn>
                <p:tgtEl>
                  <p:spTgt spid="3"/>
                </p:tgtEl>
              </p:cMediaNode>
            </p:video>
            <p:seq concurrent="1" nextAc="seek">
              <p:cTn id="31" restart="whenNotActive" fill="hold" evtFilter="cancelBubble" nodeType="interactiveSeq">
                <p:stCondLst>
                  <p:cond evt="onClick" delay="0">
                    <p:tgtEl>
                      <p:spTgt spid="3"/>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5121524" y="2501395"/>
            <a:ext cx="6521620" cy="1855209"/>
          </a:xfrm>
          <a:prstGeom prst="rect">
            <a:avLst/>
          </a:prstGeom>
          <a:effectLst/>
        </p:spPr>
        <p:txBody>
          <a:bodyPr vert="horz" wrap="square" lIns="0" tIns="8467" rIns="0" bIns="0" rtlCol="0" anchor="ctr">
            <a:spAutoFit/>
          </a:bodyPr>
          <a:lstStyle/>
          <a:p>
            <a:pPr marL="8467">
              <a:spcBef>
                <a:spcPts val="67"/>
              </a:spcBef>
            </a:pPr>
            <a:r>
              <a:rPr lang="en-CA" sz="6000" b="1" spc="-7">
                <a:latin typeface="Roboto"/>
                <a:cs typeface="Roboto"/>
              </a:rPr>
              <a:t>COMPETITOR ANALYSIS</a:t>
            </a:r>
            <a:endParaRPr sz="6000" b="1">
              <a:latin typeface="Roboto"/>
              <a:cs typeface="Roboto"/>
            </a:endParaRPr>
          </a:p>
        </p:txBody>
      </p:sp>
      <p:grpSp>
        <p:nvGrpSpPr>
          <p:cNvPr id="9" name="Group 8">
            <a:extLst>
              <a:ext uri="{FF2B5EF4-FFF2-40B4-BE49-F238E27FC236}">
                <a16:creationId xmlns:a16="http://schemas.microsoft.com/office/drawing/2014/main" id="{B57FB6F2-B273-018E-A01E-88450C757602}"/>
              </a:ext>
            </a:extLst>
          </p:cNvPr>
          <p:cNvGrpSpPr/>
          <p:nvPr/>
        </p:nvGrpSpPr>
        <p:grpSpPr>
          <a:xfrm>
            <a:off x="-1592154" y="-178904"/>
            <a:ext cx="7356850" cy="8572137"/>
            <a:chOff x="-1592154" y="-178904"/>
            <a:chExt cx="7356850" cy="8572137"/>
          </a:xfrm>
        </p:grpSpPr>
        <p:cxnSp>
          <p:nvCxnSpPr>
            <p:cNvPr id="10" name="Straight Connector 9">
              <a:extLst>
                <a:ext uri="{FF2B5EF4-FFF2-40B4-BE49-F238E27FC236}">
                  <a16:creationId xmlns:a16="http://schemas.microsoft.com/office/drawing/2014/main" id="{2944225F-C318-C141-974E-59C1D8B2D2F8}"/>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EEC9A9-B24E-3E2C-F5C8-3BD3FF2A8FCC}"/>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object 2">
              <a:extLst>
                <a:ext uri="{FF2B5EF4-FFF2-40B4-BE49-F238E27FC236}">
                  <a16:creationId xmlns:a16="http://schemas.microsoft.com/office/drawing/2014/main" id="{FD6856CF-B4C1-ECCD-A5C7-C97D828D5FB8}"/>
                </a:ext>
              </a:extLst>
            </p:cNvPr>
            <p:cNvSpPr txBox="1"/>
            <p:nvPr/>
          </p:nvSpPr>
          <p:spPr>
            <a:xfrm>
              <a:off x="-1592154" y="2029097"/>
              <a:ext cx="6521621"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08</a:t>
              </a:r>
            </a:p>
          </p:txBody>
        </p:sp>
      </p:grpSp>
    </p:spTree>
    <p:extLst>
      <p:ext uri="{BB962C8B-B14F-4D97-AF65-F5344CB8AC3E}">
        <p14:creationId xmlns:p14="http://schemas.microsoft.com/office/powerpoint/2010/main" val="190542892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
            <a:extLst>
              <a:ext uri="{FF2B5EF4-FFF2-40B4-BE49-F238E27FC236}">
                <a16:creationId xmlns:a16="http://schemas.microsoft.com/office/drawing/2014/main" id="{CA93DDDC-9489-226C-B5D7-1286E9D2839B}"/>
              </a:ext>
            </a:extLst>
          </p:cNvPr>
          <p:cNvSpPr txBox="1"/>
          <p:nvPr/>
        </p:nvSpPr>
        <p:spPr>
          <a:xfrm>
            <a:off x="794037" y="1020234"/>
            <a:ext cx="9504995"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DIRECT &amp; INDIRECT COMPETITORS</a:t>
            </a:r>
            <a:endParaRPr sz="4000" b="1">
              <a:latin typeface="Roboto"/>
              <a:cs typeface="Roboto"/>
            </a:endParaRPr>
          </a:p>
        </p:txBody>
      </p:sp>
      <p:sp>
        <p:nvSpPr>
          <p:cNvPr id="24" name="object 3">
            <a:extLst>
              <a:ext uri="{FF2B5EF4-FFF2-40B4-BE49-F238E27FC236}">
                <a16:creationId xmlns:a16="http://schemas.microsoft.com/office/drawing/2014/main" id="{430020E7-EEE1-26FD-A586-3DC58CD38E01}"/>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COMPETITOR ANALYSIS</a:t>
            </a:r>
            <a:endParaRPr lang="en-CA" sz="2133">
              <a:solidFill>
                <a:srgbClr val="C00000"/>
              </a:solidFill>
              <a:latin typeface="Roboto"/>
              <a:cs typeface="Roboto"/>
            </a:endParaRPr>
          </a:p>
        </p:txBody>
      </p:sp>
      <p:cxnSp>
        <p:nvCxnSpPr>
          <p:cNvPr id="32" name="Straight Connector 31">
            <a:extLst>
              <a:ext uri="{FF2B5EF4-FFF2-40B4-BE49-F238E27FC236}">
                <a16:creationId xmlns:a16="http://schemas.microsoft.com/office/drawing/2014/main" id="{1EA1F7CD-0BA7-C9A2-F044-E850C167E539}"/>
              </a:ext>
            </a:extLst>
          </p:cNvPr>
          <p:cNvCxnSpPr>
            <a:cxnSpLocks/>
          </p:cNvCxnSpPr>
          <p:nvPr/>
        </p:nvCxnSpPr>
        <p:spPr>
          <a:xfrm flipV="1">
            <a:off x="4624297" y="-178904"/>
            <a:ext cx="6737381"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CEBAB9-1666-067C-5DEE-8B2522078A73}"/>
              </a:ext>
            </a:extLst>
          </p:cNvPr>
          <p:cNvCxnSpPr>
            <a:cxnSpLocks/>
          </p:cNvCxnSpPr>
          <p:nvPr/>
        </p:nvCxnSpPr>
        <p:spPr>
          <a:xfrm flipV="1">
            <a:off x="8046660" y="0"/>
            <a:ext cx="1939169" cy="7112000"/>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FA5703AB-1A05-9924-DBB1-5D6A1C41C223}"/>
              </a:ext>
            </a:extLst>
          </p:cNvPr>
          <p:cNvGraphicFramePr>
            <a:graphicFrameLocks noGrp="1"/>
          </p:cNvGraphicFramePr>
          <p:nvPr>
            <p:ph idx="4294967295"/>
            <p:extLst>
              <p:ext uri="{D42A27DB-BD31-4B8C-83A1-F6EECF244321}">
                <p14:modId xmlns:p14="http://schemas.microsoft.com/office/powerpoint/2010/main" val="1885444900"/>
              </p:ext>
            </p:extLst>
          </p:nvPr>
        </p:nvGraphicFramePr>
        <p:xfrm>
          <a:off x="786809" y="2029146"/>
          <a:ext cx="10524624" cy="4011840"/>
        </p:xfrm>
        <a:graphic>
          <a:graphicData uri="http://schemas.openxmlformats.org/drawingml/2006/table">
            <a:tbl>
              <a:tblPr firstRow="1" bandRow="1">
                <a:tableStyleId>{5C22544A-7EE6-4342-B048-85BDC9FD1C3A}</a:tableStyleId>
              </a:tblPr>
              <a:tblGrid>
                <a:gridCol w="2797961">
                  <a:extLst>
                    <a:ext uri="{9D8B030D-6E8A-4147-A177-3AD203B41FA5}">
                      <a16:colId xmlns:a16="http://schemas.microsoft.com/office/drawing/2014/main" val="3969372420"/>
                    </a:ext>
                  </a:extLst>
                </a:gridCol>
                <a:gridCol w="1865307">
                  <a:extLst>
                    <a:ext uri="{9D8B030D-6E8A-4147-A177-3AD203B41FA5}">
                      <a16:colId xmlns:a16="http://schemas.microsoft.com/office/drawing/2014/main" val="2736143072"/>
                    </a:ext>
                  </a:extLst>
                </a:gridCol>
                <a:gridCol w="1865307">
                  <a:extLst>
                    <a:ext uri="{9D8B030D-6E8A-4147-A177-3AD203B41FA5}">
                      <a16:colId xmlns:a16="http://schemas.microsoft.com/office/drawing/2014/main" val="2538337746"/>
                    </a:ext>
                  </a:extLst>
                </a:gridCol>
                <a:gridCol w="2130742">
                  <a:extLst>
                    <a:ext uri="{9D8B030D-6E8A-4147-A177-3AD203B41FA5}">
                      <a16:colId xmlns:a16="http://schemas.microsoft.com/office/drawing/2014/main" val="3454425939"/>
                    </a:ext>
                  </a:extLst>
                </a:gridCol>
                <a:gridCol w="1865307">
                  <a:extLst>
                    <a:ext uri="{9D8B030D-6E8A-4147-A177-3AD203B41FA5}">
                      <a16:colId xmlns:a16="http://schemas.microsoft.com/office/drawing/2014/main" val="3155972047"/>
                    </a:ext>
                  </a:extLst>
                </a:gridCol>
              </a:tblGrid>
              <a:tr h="720000">
                <a:tc>
                  <a:txBody>
                    <a:bodyPr/>
                    <a:lstStyle/>
                    <a:p>
                      <a:pPr algn="ctr"/>
                      <a:r>
                        <a:rPr lang="en-CA">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Features</a:t>
                      </a: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a:r>
                        <a:rPr lang="en-CA">
                          <a:latin typeface="Roboto Condensed" panose="02000000000000000000" pitchFamily="2" charset="0"/>
                          <a:ea typeface="Roboto Condensed" panose="02000000000000000000" pitchFamily="2" charset="0"/>
                          <a:cs typeface="Roboto Condensed" panose="02000000000000000000" pitchFamily="2" charset="0"/>
                        </a:rPr>
                        <a:t>VISUA</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a:latin typeface="Roboto Condensed" panose="02000000000000000000" pitchFamily="2" charset="0"/>
                          <a:ea typeface="Roboto Condensed" panose="02000000000000000000" pitchFamily="2" charset="0"/>
                          <a:cs typeface="Roboto Condensed" panose="02000000000000000000" pitchFamily="2" charset="0"/>
                        </a:rPr>
                        <a:t>CheckCheck</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a:latin typeface="Roboto Condensed" panose="02000000000000000000" pitchFamily="2" charset="0"/>
                          <a:ea typeface="Roboto Condensed" panose="02000000000000000000" pitchFamily="2" charset="0"/>
                          <a:cs typeface="Roboto Condensed" panose="02000000000000000000" pitchFamily="2" charset="0"/>
                        </a:rPr>
                        <a:t>Amazon Rekognition</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tx1">
                        <a:lumMod val="65000"/>
                        <a:lumOff val="35000"/>
                      </a:schemeClr>
                    </a:solidFill>
                  </a:tcPr>
                </a:tc>
                <a:tc>
                  <a:txBody>
                    <a:bodyPr/>
                    <a:lstStyle/>
                    <a:p>
                      <a:pPr algn="ctr"/>
                      <a:r>
                        <a:rPr lang="en-CA">
                          <a:latin typeface="Roboto Condensed" panose="02000000000000000000" pitchFamily="2" charset="0"/>
                          <a:ea typeface="Roboto Condensed" panose="02000000000000000000" pitchFamily="2" charset="0"/>
                          <a:cs typeface="Roboto Condensed" panose="02000000000000000000" pitchFamily="2" charset="0"/>
                        </a:rPr>
                        <a:t>FAKEBLITZ</a:t>
                      </a: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358080040"/>
                  </a:ext>
                </a:extLst>
              </a:tr>
              <a:tr h="324000">
                <a:tc>
                  <a:txBody>
                    <a:bodyPr/>
                    <a:lstStyle/>
                    <a:p>
                      <a:r>
                        <a:rPr lang="en-CA">
                          <a:latin typeface="Roboto Condensed" panose="02000000000000000000" pitchFamily="2" charset="0"/>
                          <a:ea typeface="Roboto Condensed" panose="02000000000000000000" pitchFamily="2" charset="0"/>
                          <a:cs typeface="Roboto Condensed" panose="02000000000000000000" pitchFamily="2" charset="0"/>
                        </a:rPr>
                        <a:t>Logo Detection</a:t>
                      </a:r>
                    </a:p>
                  </a:txBody>
                  <a:tcP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20030089"/>
                  </a:ext>
                </a:extLst>
              </a:tr>
              <a:tr h="324000">
                <a:tc>
                  <a:txBody>
                    <a:bodyPr/>
                    <a:lstStyle/>
                    <a:p>
                      <a:r>
                        <a:rPr lang="en-CA">
                          <a:latin typeface="Roboto Condensed" panose="02000000000000000000" pitchFamily="2" charset="0"/>
                          <a:ea typeface="Roboto Condensed" panose="02000000000000000000" pitchFamily="2" charset="0"/>
                          <a:cs typeface="Roboto Condensed" panose="02000000000000000000" pitchFamily="2" charset="0"/>
                        </a:rPr>
                        <a:t>Text Detection</a:t>
                      </a:r>
                    </a:p>
                  </a:txBody>
                  <a:tcP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00162300"/>
                  </a:ext>
                </a:extLst>
              </a:tr>
              <a:tr h="324000">
                <a:tc>
                  <a:txBody>
                    <a:bodyPr/>
                    <a:lstStyle/>
                    <a:p>
                      <a:r>
                        <a:rPr lang="en-CA" b="0">
                          <a:latin typeface="Roboto Condensed" panose="02000000000000000000" pitchFamily="2" charset="0"/>
                          <a:ea typeface="Roboto Condensed" panose="02000000000000000000" pitchFamily="2" charset="0"/>
                          <a:cs typeface="Roboto Condensed" panose="02000000000000000000" pitchFamily="2" charset="0"/>
                        </a:rPr>
                        <a:t>Custom Object Detection</a:t>
                      </a:r>
                    </a:p>
                  </a:txBody>
                  <a:tcP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42831705"/>
                  </a:ext>
                </a:extLst>
              </a:tr>
              <a:tr h="324000">
                <a:tc>
                  <a:txBody>
                    <a:bodyPr/>
                    <a:lstStyle/>
                    <a:p>
                      <a:r>
                        <a:rPr lang="en-CA">
                          <a:latin typeface="Roboto Condensed" panose="02000000000000000000" pitchFamily="2" charset="0"/>
                          <a:ea typeface="Roboto Condensed" panose="02000000000000000000" pitchFamily="2" charset="0"/>
                          <a:cs typeface="Roboto Condensed" panose="02000000000000000000" pitchFamily="2" charset="0"/>
                        </a:rPr>
                        <a:t>Image Processing Analysis</a:t>
                      </a:r>
                    </a:p>
                  </a:txBody>
                  <a:tcP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CA">
                          <a:latin typeface="Roboto Condensed" panose="02000000000000000000" pitchFamily="2" charset="0"/>
                          <a:ea typeface="Roboto Condensed" panose="02000000000000000000" pitchFamily="2" charset="0"/>
                          <a:cs typeface="Roboto Condensed" panose="02000000000000000000" pitchFamily="2" charset="0"/>
                        </a:rPr>
                        <a:t>X</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38387964"/>
                  </a:ext>
                </a:extLst>
              </a:tr>
              <a:tr h="324000">
                <a:tc>
                  <a:txBody>
                    <a:bodyPr/>
                    <a:lstStyle/>
                    <a:p>
                      <a:r>
                        <a:rPr lang="en-CA">
                          <a:latin typeface="Roboto Condensed" panose="02000000000000000000" pitchFamily="2" charset="0"/>
                          <a:ea typeface="Roboto Condensed" panose="02000000000000000000" pitchFamily="2" charset="0"/>
                          <a:cs typeface="Roboto Condensed" panose="02000000000000000000" pitchFamily="2" charset="0"/>
                        </a:rPr>
                        <a:t>Image Classification</a:t>
                      </a:r>
                    </a:p>
                  </a:txBody>
                  <a:tcP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16666288"/>
                  </a:ext>
                </a:extLst>
              </a:tr>
              <a:tr h="324000">
                <a:tc>
                  <a:txBody>
                    <a:bodyPr/>
                    <a:lstStyle/>
                    <a:p>
                      <a:r>
                        <a:rPr lang="en-CA" b="0">
                          <a:latin typeface="Roboto Condensed" panose="02000000000000000000" pitchFamily="2" charset="0"/>
                          <a:ea typeface="Roboto Condensed" panose="02000000000000000000" pitchFamily="2" charset="0"/>
                          <a:cs typeface="Roboto Condensed" panose="02000000000000000000" pitchFamily="2" charset="0"/>
                        </a:rPr>
                        <a:t>Instant Logo Learning</a:t>
                      </a:r>
                    </a:p>
                  </a:txBody>
                  <a:tcP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CA">
                          <a:latin typeface="Roboto Condensed" panose="02000000000000000000" pitchFamily="2" charset="0"/>
                          <a:ea typeface="Roboto Condensed" panose="02000000000000000000" pitchFamily="2" charset="0"/>
                          <a:cs typeface="Roboto Condensed" panose="02000000000000000000" pitchFamily="2" charset="0"/>
                        </a:rPr>
                        <a:t>X</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21909596"/>
                  </a:ext>
                </a:extLst>
              </a:tr>
              <a:tr h="324000">
                <a:tc>
                  <a:txBody>
                    <a:bodyPr/>
                    <a:lstStyle/>
                    <a:p>
                      <a:r>
                        <a:rPr lang="en-CA" b="1">
                          <a:latin typeface="Roboto Condensed" panose="02000000000000000000" pitchFamily="2" charset="0"/>
                          <a:ea typeface="Roboto Condensed" panose="02000000000000000000" pitchFamily="2" charset="0"/>
                          <a:cs typeface="Roboto Condensed" panose="02000000000000000000" pitchFamily="2" charset="0"/>
                        </a:rPr>
                        <a:t>Counterfeit Reporting</a:t>
                      </a:r>
                    </a:p>
                  </a:txBody>
                  <a:tcP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6519946"/>
                  </a:ext>
                </a:extLst>
              </a:tr>
              <a:tr h="324000">
                <a:tc>
                  <a:txBody>
                    <a:bodyPr/>
                    <a:lstStyle/>
                    <a:p>
                      <a:r>
                        <a:rPr lang="en-CA" b="1">
                          <a:latin typeface="Roboto Condensed" panose="02000000000000000000" pitchFamily="2" charset="0"/>
                          <a:ea typeface="Roboto Condensed" panose="02000000000000000000" pitchFamily="2" charset="0"/>
                          <a:cs typeface="Roboto Condensed" panose="02000000000000000000" pitchFamily="2" charset="0"/>
                        </a:rPr>
                        <a:t>End-user Flexibility </a:t>
                      </a:r>
                    </a:p>
                  </a:txBody>
                  <a:tcP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0167294"/>
                  </a:ext>
                </a:extLst>
              </a:tr>
              <a:tr h="324000">
                <a:tc>
                  <a:txBody>
                    <a:bodyPr/>
                    <a:lstStyle/>
                    <a:p>
                      <a:r>
                        <a:rPr lang="en-CA" b="1">
                          <a:latin typeface="Roboto Condensed" panose="02000000000000000000" pitchFamily="2" charset="0"/>
                          <a:ea typeface="Roboto Condensed" panose="02000000000000000000" pitchFamily="2" charset="0"/>
                          <a:cs typeface="Roboto Condensed" panose="02000000000000000000" pitchFamily="2" charset="0"/>
                        </a:rPr>
                        <a:t>Auto Resell / Marketplace</a:t>
                      </a:r>
                    </a:p>
                  </a:txBody>
                  <a:tcP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kumimoji="0" lang="en-CA" sz="1800" b="0" i="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X</a:t>
                      </a:r>
                      <a:endParaRPr lang="en-CA">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10950720"/>
                  </a:ext>
                </a:extLst>
              </a:tr>
            </a:tbl>
          </a:graphicData>
        </a:graphic>
      </p:graphicFrame>
      <p:sp>
        <p:nvSpPr>
          <p:cNvPr id="3" name="object 5">
            <a:extLst>
              <a:ext uri="{FF2B5EF4-FFF2-40B4-BE49-F238E27FC236}">
                <a16:creationId xmlns:a16="http://schemas.microsoft.com/office/drawing/2014/main" id="{1CDAF4AE-E784-9F36-58DE-C6AEE5AFCE89}"/>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24</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 name="Slide Number Placeholder 3">
            <a:extLst>
              <a:ext uri="{FF2B5EF4-FFF2-40B4-BE49-F238E27FC236}">
                <a16:creationId xmlns:a16="http://schemas.microsoft.com/office/drawing/2014/main" id="{361381DE-C2C8-2C84-811A-E0CC1083023C}"/>
              </a:ext>
            </a:extLst>
          </p:cNvPr>
          <p:cNvSpPr>
            <a:spLocks noGrp="1"/>
          </p:cNvSpPr>
          <p:nvPr>
            <p:ph type="sldNum" sz="quarter" idx="12"/>
          </p:nvPr>
        </p:nvSpPr>
        <p:spPr/>
        <p:txBody>
          <a:bodyPr/>
          <a:lstStyle/>
          <a:p>
            <a:fld id="{78E61AB1-6C41-4053-A817-9F0F6573F422}" type="slidenum">
              <a:rPr lang="en-CA" smtClean="0"/>
              <a:t>25</a:t>
            </a:fld>
            <a:endParaRPr lang="en-CA"/>
          </a:p>
        </p:txBody>
      </p:sp>
      <p:sp>
        <p:nvSpPr>
          <p:cNvPr id="5" name="Rectangle 4">
            <a:extLst>
              <a:ext uri="{FF2B5EF4-FFF2-40B4-BE49-F238E27FC236}">
                <a16:creationId xmlns:a16="http://schemas.microsoft.com/office/drawing/2014/main" id="{7C3100DD-08FD-4A75-2873-E98702FE74AF}"/>
              </a:ext>
            </a:extLst>
          </p:cNvPr>
          <p:cNvSpPr/>
          <p:nvPr/>
        </p:nvSpPr>
        <p:spPr>
          <a:xfrm>
            <a:off x="786809" y="4915403"/>
            <a:ext cx="10524624" cy="113761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721034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5121524" y="2039730"/>
            <a:ext cx="6521620" cy="2778539"/>
          </a:xfrm>
          <a:prstGeom prst="rect">
            <a:avLst/>
          </a:prstGeom>
          <a:effectLst/>
        </p:spPr>
        <p:txBody>
          <a:bodyPr vert="horz" wrap="square" lIns="0" tIns="8467" rIns="0" bIns="0" rtlCol="0" anchor="ctr">
            <a:spAutoFit/>
          </a:bodyPr>
          <a:lstStyle/>
          <a:p>
            <a:pPr marL="8467">
              <a:spcBef>
                <a:spcPts val="67"/>
              </a:spcBef>
            </a:pPr>
            <a:r>
              <a:rPr lang="en-CA" sz="6000" b="1">
                <a:latin typeface="Roboto" panose="02000000000000000000" pitchFamily="2" charset="0"/>
                <a:ea typeface="Roboto" panose="02000000000000000000" pitchFamily="2" charset="0"/>
                <a:cs typeface="Roboto" panose="02000000000000000000" pitchFamily="2" charset="0"/>
              </a:rPr>
              <a:t>ETHICAL, LEGAL </a:t>
            </a:r>
            <a:br>
              <a:rPr lang="en-CA" sz="6000" b="1">
                <a:latin typeface="Roboto" panose="02000000000000000000" pitchFamily="2" charset="0"/>
                <a:ea typeface="Roboto" panose="02000000000000000000" pitchFamily="2" charset="0"/>
                <a:cs typeface="Roboto" panose="02000000000000000000" pitchFamily="2" charset="0"/>
              </a:rPr>
            </a:br>
            <a:r>
              <a:rPr lang="en-CA" sz="6000" b="1">
                <a:latin typeface="Roboto" panose="02000000000000000000" pitchFamily="2" charset="0"/>
                <a:ea typeface="Roboto" panose="02000000000000000000" pitchFamily="2" charset="0"/>
                <a:cs typeface="Roboto" panose="02000000000000000000" pitchFamily="2" charset="0"/>
              </a:rPr>
              <a:t>&amp; OPERATIONAL CONSIDERATIONS </a:t>
            </a:r>
          </a:p>
        </p:txBody>
      </p:sp>
      <p:grpSp>
        <p:nvGrpSpPr>
          <p:cNvPr id="9" name="Group 8">
            <a:extLst>
              <a:ext uri="{FF2B5EF4-FFF2-40B4-BE49-F238E27FC236}">
                <a16:creationId xmlns:a16="http://schemas.microsoft.com/office/drawing/2014/main" id="{34CA03EF-3CDD-84FE-70B6-992B2785893E}"/>
              </a:ext>
            </a:extLst>
          </p:cNvPr>
          <p:cNvGrpSpPr/>
          <p:nvPr/>
        </p:nvGrpSpPr>
        <p:grpSpPr>
          <a:xfrm>
            <a:off x="-1592154" y="-178904"/>
            <a:ext cx="7356850" cy="8572137"/>
            <a:chOff x="-1592154" y="-178904"/>
            <a:chExt cx="7356850" cy="8572137"/>
          </a:xfrm>
        </p:grpSpPr>
        <p:cxnSp>
          <p:nvCxnSpPr>
            <p:cNvPr id="5" name="Straight Connector 4">
              <a:extLst>
                <a:ext uri="{FF2B5EF4-FFF2-40B4-BE49-F238E27FC236}">
                  <a16:creationId xmlns:a16="http://schemas.microsoft.com/office/drawing/2014/main" id="{9ADF8988-96E7-B165-A68F-40181D87CC3F}"/>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C444E56-8D78-8F82-F525-36B0BD22CB45}"/>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8ACAC345-0775-7803-AA5A-931D0ACE190A}"/>
                </a:ext>
              </a:extLst>
            </p:cNvPr>
            <p:cNvSpPr txBox="1"/>
            <p:nvPr/>
          </p:nvSpPr>
          <p:spPr>
            <a:xfrm>
              <a:off x="-1592154" y="2029097"/>
              <a:ext cx="6521621"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09</a:t>
              </a:r>
            </a:p>
          </p:txBody>
        </p:sp>
      </p:grpSp>
    </p:spTree>
    <p:extLst>
      <p:ext uri="{BB962C8B-B14F-4D97-AF65-F5344CB8AC3E}">
        <p14:creationId xmlns:p14="http://schemas.microsoft.com/office/powerpoint/2010/main" val="3264179620"/>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C532299-5E9C-9032-49C9-A3FEBB7477F4}"/>
              </a:ext>
            </a:extLst>
          </p:cNvPr>
          <p:cNvCxnSpPr>
            <a:cxnSpLocks/>
          </p:cNvCxnSpPr>
          <p:nvPr/>
        </p:nvCxnSpPr>
        <p:spPr>
          <a:xfrm flipV="1">
            <a:off x="-246743" y="-711200"/>
            <a:ext cx="11644706" cy="783771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3FB3AE-37D8-ED1E-BC0A-FF5CE0C1C867}"/>
              </a:ext>
            </a:extLst>
          </p:cNvPr>
          <p:cNvCxnSpPr>
            <a:cxnSpLocks/>
          </p:cNvCxnSpPr>
          <p:nvPr/>
        </p:nvCxnSpPr>
        <p:spPr>
          <a:xfrm flipH="1" flipV="1">
            <a:off x="5428343" y="-116114"/>
            <a:ext cx="2618317" cy="722811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object 2">
            <a:extLst>
              <a:ext uri="{FF2B5EF4-FFF2-40B4-BE49-F238E27FC236}">
                <a16:creationId xmlns:a16="http://schemas.microsoft.com/office/drawing/2014/main" id="{53545DEF-0B84-256A-9A6A-A8FAA4B108B7}"/>
              </a:ext>
            </a:extLst>
          </p:cNvPr>
          <p:cNvSpPr txBox="1"/>
          <p:nvPr/>
        </p:nvSpPr>
        <p:spPr>
          <a:xfrm>
            <a:off x="794037" y="1020234"/>
            <a:ext cx="10755149"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SENSITIVITIES AROUND AI IMPLEMENTATION </a:t>
            </a:r>
            <a:endParaRPr sz="4000" b="1">
              <a:latin typeface="Roboto"/>
              <a:cs typeface="Roboto"/>
            </a:endParaRPr>
          </a:p>
        </p:txBody>
      </p:sp>
      <p:sp>
        <p:nvSpPr>
          <p:cNvPr id="5" name="object 3">
            <a:extLst>
              <a:ext uri="{FF2B5EF4-FFF2-40B4-BE49-F238E27FC236}">
                <a16:creationId xmlns:a16="http://schemas.microsoft.com/office/drawing/2014/main" id="{D195910D-8431-F096-1659-270FB6C43F0D}"/>
              </a:ext>
            </a:extLst>
          </p:cNvPr>
          <p:cNvSpPr txBox="1">
            <a:spLocks/>
          </p:cNvSpPr>
          <p:nvPr/>
        </p:nvSpPr>
        <p:spPr>
          <a:xfrm>
            <a:off x="830322" y="713386"/>
            <a:ext cx="78564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ETHICAL, LEGAL &amp; OPERATIONAL CONSIDERATIONS</a:t>
            </a:r>
            <a:endParaRPr lang="en-CA" sz="2133">
              <a:solidFill>
                <a:srgbClr val="C00000"/>
              </a:solidFill>
              <a:latin typeface="Roboto"/>
              <a:cs typeface="Roboto"/>
            </a:endParaRPr>
          </a:p>
        </p:txBody>
      </p:sp>
      <p:sp>
        <p:nvSpPr>
          <p:cNvPr id="3" name="object 5">
            <a:extLst>
              <a:ext uri="{FF2B5EF4-FFF2-40B4-BE49-F238E27FC236}">
                <a16:creationId xmlns:a16="http://schemas.microsoft.com/office/drawing/2014/main" id="{F688AF37-C40E-57FB-2073-76CC62775DDF}"/>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26</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1" name="Slide Number Placeholder 10">
            <a:extLst>
              <a:ext uri="{FF2B5EF4-FFF2-40B4-BE49-F238E27FC236}">
                <a16:creationId xmlns:a16="http://schemas.microsoft.com/office/drawing/2014/main" id="{71B84841-3377-318A-7648-90C890BC4D6E}"/>
              </a:ext>
            </a:extLst>
          </p:cNvPr>
          <p:cNvSpPr>
            <a:spLocks noGrp="1"/>
          </p:cNvSpPr>
          <p:nvPr>
            <p:ph type="sldNum" sz="quarter" idx="12"/>
          </p:nvPr>
        </p:nvSpPr>
        <p:spPr/>
        <p:txBody>
          <a:bodyPr/>
          <a:lstStyle/>
          <a:p>
            <a:fld id="{78E61AB1-6C41-4053-A817-9F0F6573F422}" type="slidenum">
              <a:rPr lang="en-CA" smtClean="0"/>
              <a:t>27</a:t>
            </a:fld>
            <a:endParaRPr lang="en-CA"/>
          </a:p>
        </p:txBody>
      </p:sp>
      <p:sp>
        <p:nvSpPr>
          <p:cNvPr id="12" name="Rectangle 11">
            <a:extLst>
              <a:ext uri="{FF2B5EF4-FFF2-40B4-BE49-F238E27FC236}">
                <a16:creationId xmlns:a16="http://schemas.microsoft.com/office/drawing/2014/main" id="{7BDEB919-F9AD-1F1F-0079-D3EC50B0A5CD}"/>
              </a:ext>
            </a:extLst>
          </p:cNvPr>
          <p:cNvSpPr/>
          <p:nvPr/>
        </p:nvSpPr>
        <p:spPr>
          <a:xfrm>
            <a:off x="830322" y="1964279"/>
            <a:ext cx="3160900" cy="493171"/>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rPr>
              <a:t>ETHICAL </a:t>
            </a:r>
            <a:endParaRPr lang="zh-CN" altLang="en-US"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endParaRPr>
          </a:p>
        </p:txBody>
      </p:sp>
      <p:sp>
        <p:nvSpPr>
          <p:cNvPr id="13" name="Rectangle 12">
            <a:extLst>
              <a:ext uri="{FF2B5EF4-FFF2-40B4-BE49-F238E27FC236}">
                <a16:creationId xmlns:a16="http://schemas.microsoft.com/office/drawing/2014/main" id="{7870C48A-6E3F-F153-9DA1-45E57F18F10C}"/>
              </a:ext>
            </a:extLst>
          </p:cNvPr>
          <p:cNvSpPr/>
          <p:nvPr/>
        </p:nvSpPr>
        <p:spPr>
          <a:xfrm>
            <a:off x="830322" y="2648168"/>
            <a:ext cx="3160900" cy="333353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88000" rIns="180000" rtlCol="0" anchor="t" anchorCtr="0"/>
          <a:lstStyle/>
          <a:p>
            <a:pPr marL="361950" indent="-180975">
              <a:lnSpc>
                <a:spcPct val="100000"/>
              </a:lnSpc>
              <a:spcBef>
                <a:spcPts val="300"/>
              </a:spcBef>
              <a:spcAft>
                <a:spcPts val="300"/>
              </a:spcAft>
              <a:buSzPct val="85000"/>
              <a:buFont typeface="Calibri" panose="020F0502020204030204" pitchFamily="34" charset="0"/>
              <a:buChar char="X"/>
            </a:pP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Exposing counterfeit sellers </a:t>
            </a:r>
          </a:p>
          <a:p>
            <a:pPr marL="361950" indent="-180975">
              <a:lnSpc>
                <a:spcPct val="100000"/>
              </a:lnSpc>
              <a:spcBef>
                <a:spcPts val="300"/>
              </a:spcBef>
              <a:spcAft>
                <a:spcPts val="300"/>
              </a:spcAft>
              <a:buSzPct val="85000"/>
              <a:buFont typeface="Calibri" panose="020F0502020204030204" pitchFamily="34" charset="0"/>
              <a:buChar char="X"/>
            </a:pP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Objective authentication of products </a:t>
            </a:r>
          </a:p>
          <a:p>
            <a:pPr marL="361950" indent="-180975">
              <a:lnSpc>
                <a:spcPct val="100000"/>
              </a:lnSpc>
              <a:spcBef>
                <a:spcPts val="300"/>
              </a:spcBef>
              <a:spcAft>
                <a:spcPts val="300"/>
              </a:spcAft>
              <a:buSzPct val="85000"/>
              <a:buFont typeface="Calibri" panose="020F0502020204030204" pitchFamily="34" charset="0"/>
              <a:buChar char="X"/>
            </a:pP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Accessibility of technology to everyone</a:t>
            </a:r>
          </a:p>
        </p:txBody>
      </p:sp>
      <p:sp>
        <p:nvSpPr>
          <p:cNvPr id="14" name="Rectangle 13">
            <a:extLst>
              <a:ext uri="{FF2B5EF4-FFF2-40B4-BE49-F238E27FC236}">
                <a16:creationId xmlns:a16="http://schemas.microsoft.com/office/drawing/2014/main" id="{D15FE44A-940D-7D07-7856-3FB587E52E2F}"/>
              </a:ext>
            </a:extLst>
          </p:cNvPr>
          <p:cNvSpPr/>
          <p:nvPr/>
        </p:nvSpPr>
        <p:spPr>
          <a:xfrm>
            <a:off x="4352582" y="1964279"/>
            <a:ext cx="3160900" cy="493171"/>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rPr>
              <a:t>LEGAL</a:t>
            </a:r>
            <a:endParaRPr lang="zh-CN" altLang="en-US"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endParaRPr>
          </a:p>
        </p:txBody>
      </p:sp>
      <p:sp>
        <p:nvSpPr>
          <p:cNvPr id="15" name="Rectangle 14">
            <a:extLst>
              <a:ext uri="{FF2B5EF4-FFF2-40B4-BE49-F238E27FC236}">
                <a16:creationId xmlns:a16="http://schemas.microsoft.com/office/drawing/2014/main" id="{5AF03BBF-7A10-83AD-58E7-391D3E9F44B8}"/>
              </a:ext>
            </a:extLst>
          </p:cNvPr>
          <p:cNvSpPr/>
          <p:nvPr/>
        </p:nvSpPr>
        <p:spPr>
          <a:xfrm>
            <a:off x="4352582" y="2648168"/>
            <a:ext cx="3160900" cy="333353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288000" rIns="180000" rtlCol="0" anchor="t" anchorCtr="0"/>
          <a:lstStyle/>
          <a:p>
            <a:pPr marL="371475" indent="-190500">
              <a:spcBef>
                <a:spcPts val="300"/>
              </a:spcBef>
              <a:spcAft>
                <a:spcPts val="300"/>
              </a:spcAft>
              <a:buSzPct val="85000"/>
              <a:buFont typeface="Calibri" panose="020F0502020204030204" pitchFamily="34" charset="0"/>
              <a:buChar char="X"/>
            </a:pP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Intellectual property considerations</a:t>
            </a:r>
          </a:p>
          <a:p>
            <a:pPr marL="371475" indent="-190500">
              <a:spcBef>
                <a:spcPts val="300"/>
              </a:spcBef>
              <a:spcAft>
                <a:spcPts val="300"/>
              </a:spcAft>
              <a:buSzPct val="85000"/>
              <a:buFont typeface="Calibri" panose="020F0502020204030204" pitchFamily="34" charset="0"/>
              <a:buChar char="X"/>
            </a:pP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Canadian patent </a:t>
            </a:r>
            <a:r>
              <a:rPr lang="en-CA" sz="1600" b="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search</a:t>
            </a: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en-CA" sz="1600" b="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filing</a:t>
            </a: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en-CA" sz="1600" b="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monitoring</a:t>
            </a: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and </a:t>
            </a:r>
            <a:r>
              <a:rPr lang="en-CA" sz="1600" b="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licensing</a:t>
            </a:r>
            <a:endPar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marL="371475" indent="-190500">
              <a:spcBef>
                <a:spcPts val="300"/>
              </a:spcBef>
              <a:spcAft>
                <a:spcPts val="300"/>
              </a:spcAft>
              <a:buSzPct val="85000"/>
              <a:buFont typeface="Calibri" panose="020F0502020204030204" pitchFamily="34" charset="0"/>
              <a:buChar char="X"/>
            </a:pP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Extensive measures to avoid false positives</a:t>
            </a:r>
          </a:p>
        </p:txBody>
      </p:sp>
      <p:sp>
        <p:nvSpPr>
          <p:cNvPr id="16" name="Rectangle 15">
            <a:extLst>
              <a:ext uri="{FF2B5EF4-FFF2-40B4-BE49-F238E27FC236}">
                <a16:creationId xmlns:a16="http://schemas.microsoft.com/office/drawing/2014/main" id="{1F7BE9B9-5FE1-09E0-7BBC-ED28A99E592B}"/>
              </a:ext>
            </a:extLst>
          </p:cNvPr>
          <p:cNvSpPr/>
          <p:nvPr/>
        </p:nvSpPr>
        <p:spPr>
          <a:xfrm>
            <a:off x="7874842" y="1964279"/>
            <a:ext cx="3160900" cy="493171"/>
          </a:xfrm>
          <a:prstGeom prst="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rPr>
              <a:t>OPERATIONAL</a:t>
            </a:r>
            <a:endParaRPr lang="zh-CN" altLang="en-US" sz="1800" b="1">
              <a:solidFill>
                <a:schemeClr val="bg1"/>
              </a:solidFill>
              <a:latin typeface="Roboto Condensed" panose="02000000000000000000" pitchFamily="2" charset="0"/>
              <a:cs typeface="Roboto Condensed" panose="02000000000000000000" pitchFamily="2" charset="0"/>
              <a:sym typeface="Arial" panose="020B0604020202020204" pitchFamily="34" charset="0"/>
            </a:endParaRPr>
          </a:p>
        </p:txBody>
      </p:sp>
      <p:sp>
        <p:nvSpPr>
          <p:cNvPr id="17" name="Rectangle 16">
            <a:extLst>
              <a:ext uri="{FF2B5EF4-FFF2-40B4-BE49-F238E27FC236}">
                <a16:creationId xmlns:a16="http://schemas.microsoft.com/office/drawing/2014/main" id="{892BFADF-DB98-7D93-4E5A-7CF60104BF98}"/>
              </a:ext>
            </a:extLst>
          </p:cNvPr>
          <p:cNvSpPr/>
          <p:nvPr/>
        </p:nvSpPr>
        <p:spPr>
          <a:xfrm>
            <a:off x="7874842" y="2648167"/>
            <a:ext cx="3160900" cy="333353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80000" bIns="288000" rtlCol="0" anchor="ctr"/>
          <a:lstStyle/>
          <a:p>
            <a:pPr marL="266700" indent="-180975">
              <a:lnSpc>
                <a:spcPct val="100000"/>
              </a:lnSpc>
              <a:spcBef>
                <a:spcPts val="300"/>
              </a:spcBef>
              <a:spcAft>
                <a:spcPts val="300"/>
              </a:spcAft>
              <a:buSzPct val="85000"/>
              <a:buFont typeface="Calibri" panose="020F0502020204030204" pitchFamily="34" charset="0"/>
              <a:buChar char="X"/>
            </a:pP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Awareness of business strategy and model</a:t>
            </a:r>
          </a:p>
          <a:p>
            <a:pPr marL="266700" indent="-180975">
              <a:lnSpc>
                <a:spcPct val="100000"/>
              </a:lnSpc>
              <a:spcBef>
                <a:spcPts val="300"/>
              </a:spcBef>
              <a:spcAft>
                <a:spcPts val="300"/>
              </a:spcAft>
              <a:buSzPct val="85000"/>
              <a:buFont typeface="Calibri" panose="020F0502020204030204" pitchFamily="34" charset="0"/>
              <a:buChar char="X"/>
            </a:pP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Development of early warning signs and “on the spot” warning signs </a:t>
            </a:r>
          </a:p>
          <a:p>
            <a:pPr marL="266700" indent="-180975">
              <a:lnSpc>
                <a:spcPct val="100000"/>
              </a:lnSpc>
              <a:spcBef>
                <a:spcPts val="300"/>
              </a:spcBef>
              <a:spcAft>
                <a:spcPts val="300"/>
              </a:spcAft>
              <a:buSzPct val="85000"/>
              <a:buFont typeface="Calibri" panose="020F0502020204030204" pitchFamily="34" charset="0"/>
              <a:buChar char="X"/>
            </a:pP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Establish trusted suppliers</a:t>
            </a:r>
          </a:p>
          <a:p>
            <a:pPr marL="266700" indent="-180975">
              <a:lnSpc>
                <a:spcPct val="100000"/>
              </a:lnSpc>
              <a:spcBef>
                <a:spcPts val="300"/>
              </a:spcBef>
              <a:spcAft>
                <a:spcPts val="300"/>
              </a:spcAft>
              <a:buSzPct val="85000"/>
              <a:buFont typeface="Calibri" panose="020F0502020204030204" pitchFamily="34" charset="0"/>
              <a:buChar char="X"/>
            </a:pP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Keep manufacturing operations in house</a:t>
            </a:r>
          </a:p>
          <a:p>
            <a:pPr marL="266700" indent="-180975">
              <a:lnSpc>
                <a:spcPct val="100000"/>
              </a:lnSpc>
              <a:spcBef>
                <a:spcPts val="300"/>
              </a:spcBef>
              <a:spcAft>
                <a:spcPts val="300"/>
              </a:spcAft>
              <a:buSzPct val="85000"/>
              <a:buFont typeface="Calibri" panose="020F0502020204030204" pitchFamily="34" charset="0"/>
              <a:buChar char="X"/>
            </a:pPr>
            <a:r>
              <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Potential unemployment </a:t>
            </a:r>
          </a:p>
        </p:txBody>
      </p:sp>
    </p:spTree>
    <p:extLst>
      <p:ext uri="{BB962C8B-B14F-4D97-AF65-F5344CB8AC3E}">
        <p14:creationId xmlns:p14="http://schemas.microsoft.com/office/powerpoint/2010/main" val="36461748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25187-66ED-3243-1F03-9CE4FB6BBDC8}"/>
              </a:ext>
            </a:extLst>
          </p:cNvPr>
          <p:cNvSpPr txBox="1">
            <a:spLocks/>
          </p:cNvSpPr>
          <p:nvPr/>
        </p:nvSpPr>
        <p:spPr>
          <a:xfrm>
            <a:off x="1728761" y="1506395"/>
            <a:ext cx="8479952" cy="3063240"/>
          </a:xfrm>
          <a:prstGeom prst="rect">
            <a:avLst/>
          </a:prstGeom>
          <a:effectLst>
            <a:outerShdw blurRad="50800" dist="38100" dir="13500000" algn="br" rotWithShape="0">
              <a:prstClr val="black">
                <a:alpha val="40000"/>
              </a:prstClr>
            </a:outerShdw>
          </a:effectLst>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50000"/>
              </a:lnSpc>
            </a:pPr>
            <a:r>
              <a:rPr lang="en-US" sz="11000">
                <a:solidFill>
                  <a:srgbClr val="C00000"/>
                </a:solidFill>
                <a:latin typeface="Grotesque" panose="020B0604020202020204" pitchFamily="34" charset="0"/>
                <a:ea typeface="Roboto" panose="02000000000000000000" pitchFamily="2" charset="0"/>
                <a:cs typeface="Roboto" panose="02000000000000000000" pitchFamily="2" charset="0"/>
              </a:rPr>
              <a:t>THANK</a:t>
            </a:r>
            <a:br>
              <a:rPr lang="en-US" sz="8800">
                <a:solidFill>
                  <a:srgbClr val="C00000"/>
                </a:solidFill>
                <a:latin typeface="Grotesque" panose="020B0604020202020204" pitchFamily="34" charset="0"/>
                <a:ea typeface="Roboto" panose="02000000000000000000" pitchFamily="2" charset="0"/>
                <a:cs typeface="Roboto" panose="02000000000000000000" pitchFamily="2" charset="0"/>
              </a:rPr>
            </a:br>
            <a:r>
              <a:rPr lang="en-US" sz="8800">
                <a:solidFill>
                  <a:schemeClr val="tx1">
                    <a:lumMod val="75000"/>
                    <a:lumOff val="25000"/>
                  </a:schemeClr>
                </a:solidFill>
                <a:latin typeface="Grotesque" panose="020B0604020202020204" pitchFamily="34" charset="0"/>
                <a:ea typeface="Roboto" panose="02000000000000000000" pitchFamily="2" charset="0"/>
                <a:cs typeface="Roboto" panose="02000000000000000000" pitchFamily="2" charset="0"/>
              </a:rPr>
              <a:t>YOU</a:t>
            </a:r>
            <a:endParaRPr lang="en-US" sz="3600">
              <a:solidFill>
                <a:schemeClr val="tx1">
                  <a:lumMod val="75000"/>
                  <a:lumOff val="25000"/>
                </a:schemeClr>
              </a:solidFill>
              <a:latin typeface="Grotesque" panose="020B0604020202020204" pitchFamily="34" charset="0"/>
              <a:ea typeface="Roboto" panose="02000000000000000000" pitchFamily="2" charset="0"/>
              <a:cs typeface="Roboto" panose="02000000000000000000" pitchFamily="2" charset="0"/>
            </a:endParaRPr>
          </a:p>
        </p:txBody>
      </p:sp>
      <p:sp>
        <p:nvSpPr>
          <p:cNvPr id="6" name="Subtitle 2">
            <a:extLst>
              <a:ext uri="{FF2B5EF4-FFF2-40B4-BE49-F238E27FC236}">
                <a16:creationId xmlns:a16="http://schemas.microsoft.com/office/drawing/2014/main" id="{78C74224-1108-09B5-FE63-DF922E3D856B}"/>
              </a:ext>
            </a:extLst>
          </p:cNvPr>
          <p:cNvSpPr txBox="1">
            <a:spLocks/>
          </p:cNvSpPr>
          <p:nvPr/>
        </p:nvSpPr>
        <p:spPr>
          <a:xfrm>
            <a:off x="5338783" y="4560100"/>
            <a:ext cx="1514433" cy="412081"/>
          </a:xfrm>
          <a:prstGeom prst="rect">
            <a:avLst/>
          </a:prstGeom>
          <a:no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spc="30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t>Q&amp;A</a:t>
            </a:r>
          </a:p>
        </p:txBody>
      </p:sp>
      <p:cxnSp>
        <p:nvCxnSpPr>
          <p:cNvPr id="7" name="Straight Connector 6">
            <a:extLst>
              <a:ext uri="{FF2B5EF4-FFF2-40B4-BE49-F238E27FC236}">
                <a16:creationId xmlns:a16="http://schemas.microsoft.com/office/drawing/2014/main" id="{7A375292-2786-45B0-4F5B-1F4BD274DA26}"/>
              </a:ext>
            </a:extLst>
          </p:cNvPr>
          <p:cNvCxnSpPr>
            <a:cxnSpLocks/>
          </p:cNvCxnSpPr>
          <p:nvPr/>
        </p:nvCxnSpPr>
        <p:spPr>
          <a:xfrm flipH="1" flipV="1">
            <a:off x="-137913" y="-217714"/>
            <a:ext cx="3453657" cy="7272543"/>
          </a:xfrm>
          <a:prstGeom prst="line">
            <a:avLst/>
          </a:prstGeom>
          <a:ln w="38100">
            <a:solidFill>
              <a:schemeClr val="bg1">
                <a:lumMod val="6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5DE35A-76E7-EB32-461F-1AA9080B63BC}"/>
              </a:ext>
            </a:extLst>
          </p:cNvPr>
          <p:cNvCxnSpPr>
            <a:cxnSpLocks/>
          </p:cNvCxnSpPr>
          <p:nvPr/>
        </p:nvCxnSpPr>
        <p:spPr>
          <a:xfrm flipH="1">
            <a:off x="-364880" y="-20885"/>
            <a:ext cx="3680624" cy="3591256"/>
          </a:xfrm>
          <a:prstGeom prst="line">
            <a:avLst/>
          </a:prstGeom>
          <a:ln w="38100">
            <a:solidFill>
              <a:schemeClr val="bg1">
                <a:lumMod val="6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E5BACC-C545-1C95-EBF3-64205D888D29}"/>
              </a:ext>
            </a:extLst>
          </p:cNvPr>
          <p:cNvCxnSpPr>
            <a:cxnSpLocks/>
          </p:cNvCxnSpPr>
          <p:nvPr/>
        </p:nvCxnSpPr>
        <p:spPr>
          <a:xfrm flipV="1">
            <a:off x="9920190" y="-196829"/>
            <a:ext cx="2456826" cy="7587185"/>
          </a:xfrm>
          <a:prstGeom prst="line">
            <a:avLst/>
          </a:prstGeom>
          <a:ln w="38100">
            <a:solidFill>
              <a:srgbClr val="C0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ADCDDD-0403-2B28-8874-628A883006A8}"/>
              </a:ext>
            </a:extLst>
          </p:cNvPr>
          <p:cNvCxnSpPr>
            <a:cxnSpLocks/>
          </p:cNvCxnSpPr>
          <p:nvPr/>
        </p:nvCxnSpPr>
        <p:spPr>
          <a:xfrm flipV="1">
            <a:off x="576584" y="-325677"/>
            <a:ext cx="1327372" cy="7401391"/>
          </a:xfrm>
          <a:prstGeom prst="line">
            <a:avLst/>
          </a:prstGeom>
          <a:ln w="38100">
            <a:solidFill>
              <a:srgbClr val="C0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738F96-ED57-8313-CC92-B0A1B61069B5}"/>
              </a:ext>
            </a:extLst>
          </p:cNvPr>
          <p:cNvCxnSpPr>
            <a:cxnSpLocks/>
          </p:cNvCxnSpPr>
          <p:nvPr/>
        </p:nvCxnSpPr>
        <p:spPr>
          <a:xfrm flipH="1" flipV="1">
            <a:off x="9394521" y="-626301"/>
            <a:ext cx="3169084" cy="7735222"/>
          </a:xfrm>
          <a:prstGeom prst="line">
            <a:avLst/>
          </a:prstGeom>
          <a:ln w="38100">
            <a:solidFill>
              <a:schemeClr val="bg1">
                <a:lumMod val="6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2092D-5130-992F-02DE-68C952CA37FE}"/>
              </a:ext>
            </a:extLst>
          </p:cNvPr>
          <p:cNvCxnSpPr>
            <a:cxnSpLocks/>
          </p:cNvCxnSpPr>
          <p:nvPr/>
        </p:nvCxnSpPr>
        <p:spPr>
          <a:xfrm flipH="1">
            <a:off x="9193647" y="3819985"/>
            <a:ext cx="3680624" cy="3591256"/>
          </a:xfrm>
          <a:prstGeom prst="line">
            <a:avLst/>
          </a:prstGeom>
          <a:ln w="38100">
            <a:solidFill>
              <a:schemeClr val="bg1">
                <a:lumMod val="6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8697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21"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par>
                                <p:cTn id="17" presetID="21"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par>
                                <p:cTn id="20" presetID="21" presetClass="entr" presetSubtype="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A375292-2786-45B0-4F5B-1F4BD274DA26}"/>
              </a:ext>
            </a:extLst>
          </p:cNvPr>
          <p:cNvCxnSpPr>
            <a:cxnSpLocks/>
          </p:cNvCxnSpPr>
          <p:nvPr/>
        </p:nvCxnSpPr>
        <p:spPr>
          <a:xfrm flipH="1" flipV="1">
            <a:off x="-137913" y="-217714"/>
            <a:ext cx="3453657" cy="7272543"/>
          </a:xfrm>
          <a:prstGeom prst="line">
            <a:avLst/>
          </a:prstGeom>
          <a:ln w="38100">
            <a:solidFill>
              <a:schemeClr val="bg1">
                <a:lumMod val="6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5DE35A-76E7-EB32-461F-1AA9080B63BC}"/>
              </a:ext>
            </a:extLst>
          </p:cNvPr>
          <p:cNvCxnSpPr>
            <a:cxnSpLocks/>
          </p:cNvCxnSpPr>
          <p:nvPr/>
        </p:nvCxnSpPr>
        <p:spPr>
          <a:xfrm flipH="1">
            <a:off x="-364880" y="-20885"/>
            <a:ext cx="3680624" cy="3591256"/>
          </a:xfrm>
          <a:prstGeom prst="line">
            <a:avLst/>
          </a:prstGeom>
          <a:ln w="38100">
            <a:solidFill>
              <a:schemeClr val="bg1">
                <a:lumMod val="6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ADCDDD-0403-2B28-8874-628A883006A8}"/>
              </a:ext>
            </a:extLst>
          </p:cNvPr>
          <p:cNvCxnSpPr>
            <a:cxnSpLocks/>
          </p:cNvCxnSpPr>
          <p:nvPr/>
        </p:nvCxnSpPr>
        <p:spPr>
          <a:xfrm flipV="1">
            <a:off x="576584" y="-325677"/>
            <a:ext cx="1327372" cy="7401391"/>
          </a:xfrm>
          <a:prstGeom prst="line">
            <a:avLst/>
          </a:prstGeom>
          <a:ln w="38100">
            <a:solidFill>
              <a:srgbClr val="C0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object 2">
            <a:extLst>
              <a:ext uri="{FF2B5EF4-FFF2-40B4-BE49-F238E27FC236}">
                <a16:creationId xmlns:a16="http://schemas.microsoft.com/office/drawing/2014/main" id="{E15C668C-6EDF-FADE-C129-7F8B829B7206}"/>
              </a:ext>
            </a:extLst>
          </p:cNvPr>
          <p:cNvSpPr txBox="1"/>
          <p:nvPr/>
        </p:nvSpPr>
        <p:spPr>
          <a:xfrm>
            <a:off x="2943809" y="3104431"/>
            <a:ext cx="6521620" cy="931879"/>
          </a:xfrm>
          <a:prstGeom prst="rect">
            <a:avLst/>
          </a:prstGeom>
          <a:effectLst/>
        </p:spPr>
        <p:txBody>
          <a:bodyPr vert="horz" wrap="square" lIns="0" tIns="8467" rIns="0" bIns="0" rtlCol="0" anchor="ctr">
            <a:spAutoFit/>
          </a:bodyPr>
          <a:lstStyle/>
          <a:p>
            <a:pPr marL="8467">
              <a:spcBef>
                <a:spcPts val="67"/>
              </a:spcBef>
            </a:pPr>
            <a:r>
              <a:rPr lang="en-CA" sz="6000" b="1">
                <a:latin typeface="Roboto" panose="02000000000000000000" pitchFamily="2" charset="0"/>
                <a:ea typeface="Roboto" panose="02000000000000000000" pitchFamily="2" charset="0"/>
                <a:cs typeface="Roboto" panose="02000000000000000000" pitchFamily="2" charset="0"/>
              </a:rPr>
              <a:t>APPENDIX</a:t>
            </a:r>
          </a:p>
        </p:txBody>
      </p:sp>
    </p:spTree>
    <p:extLst>
      <p:ext uri="{BB962C8B-B14F-4D97-AF65-F5344CB8AC3E}">
        <p14:creationId xmlns:p14="http://schemas.microsoft.com/office/powerpoint/2010/main" val="24790786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21"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1171" y="2803151"/>
            <a:ext cx="3422363" cy="993435"/>
          </a:xfrm>
          <a:prstGeom prst="rect">
            <a:avLst/>
          </a:prstGeom>
        </p:spPr>
        <p:txBody>
          <a:bodyPr vert="horz" wrap="square" lIns="0" tIns="8467" rIns="0" bIns="0" rtlCol="0">
            <a:spAutoFit/>
          </a:bodyPr>
          <a:lstStyle/>
          <a:p>
            <a:pPr marL="8467">
              <a:spcBef>
                <a:spcPts val="67"/>
              </a:spcBef>
            </a:pPr>
            <a:r>
              <a:rPr sz="6400" b="1" spc="-7">
                <a:latin typeface="Roboto"/>
                <a:cs typeface="Roboto"/>
              </a:rPr>
              <a:t>A</a:t>
            </a:r>
            <a:r>
              <a:rPr sz="6400" b="1" spc="-3">
                <a:latin typeface="Roboto"/>
                <a:cs typeface="Roboto"/>
              </a:rPr>
              <a:t>GE</a:t>
            </a:r>
            <a:r>
              <a:rPr sz="6400" b="1" spc="-7">
                <a:latin typeface="Roboto"/>
                <a:cs typeface="Roboto"/>
              </a:rPr>
              <a:t>ND</a:t>
            </a:r>
            <a:r>
              <a:rPr sz="6400" b="1" spc="-3">
                <a:latin typeface="Roboto"/>
                <a:cs typeface="Roboto"/>
              </a:rPr>
              <a:t>A</a:t>
            </a:r>
            <a:endParaRPr sz="6400" b="1">
              <a:latin typeface="Roboto"/>
              <a:cs typeface="Roboto"/>
            </a:endParaRPr>
          </a:p>
        </p:txBody>
      </p:sp>
      <p:sp>
        <p:nvSpPr>
          <p:cNvPr id="3" name="object 3"/>
          <p:cNvSpPr txBox="1">
            <a:spLocks noGrp="1"/>
          </p:cNvSpPr>
          <p:nvPr>
            <p:ph type="title" idx="4294967295"/>
          </p:nvPr>
        </p:nvSpPr>
        <p:spPr>
          <a:xfrm>
            <a:off x="982722" y="2631201"/>
            <a:ext cx="2640013" cy="336550"/>
          </a:xfrm>
          <a:prstGeom prst="rect">
            <a:avLst/>
          </a:prstGeom>
        </p:spPr>
        <p:txBody>
          <a:bodyPr vert="horz" wrap="square" lIns="0" tIns="8467" rIns="0" bIns="0" rtlCol="0" anchor="ctr">
            <a:spAutoFit/>
          </a:bodyPr>
          <a:lstStyle/>
          <a:p>
            <a:pPr marL="8467">
              <a:lnSpc>
                <a:spcPct val="100000"/>
              </a:lnSpc>
              <a:spcBef>
                <a:spcPts val="67"/>
              </a:spcBef>
            </a:pPr>
            <a:r>
              <a:rPr lang="en-CA" sz="2133" spc="47">
                <a:solidFill>
                  <a:srgbClr val="C00000"/>
                </a:solidFill>
                <a:latin typeface="Roboto"/>
                <a:cs typeface="Roboto"/>
              </a:rPr>
              <a:t>THE</a:t>
            </a:r>
            <a:endParaRPr sz="2133">
              <a:solidFill>
                <a:srgbClr val="C00000"/>
              </a:solidFill>
              <a:latin typeface="Roboto"/>
              <a:cs typeface="Roboto"/>
            </a:endParaRPr>
          </a:p>
        </p:txBody>
      </p:sp>
      <p:graphicFrame>
        <p:nvGraphicFramePr>
          <p:cNvPr id="4" name="object 4"/>
          <p:cNvGraphicFramePr>
            <a:graphicFrameLocks noGrp="1"/>
          </p:cNvGraphicFramePr>
          <p:nvPr>
            <p:extLst>
              <p:ext uri="{D42A27DB-BD31-4B8C-83A1-F6EECF244321}">
                <p14:modId xmlns:p14="http://schemas.microsoft.com/office/powerpoint/2010/main" val="1363140037"/>
              </p:ext>
            </p:extLst>
          </p:nvPr>
        </p:nvGraphicFramePr>
        <p:xfrm>
          <a:off x="5641917" y="299311"/>
          <a:ext cx="6159558" cy="6365240"/>
        </p:xfrm>
        <a:graphic>
          <a:graphicData uri="http://schemas.openxmlformats.org/drawingml/2006/table">
            <a:tbl>
              <a:tblPr firstRow="1" bandRow="1">
                <a:tableStyleId>{2D5ABB26-0587-4C30-8999-92F81FD0307C}</a:tableStyleId>
              </a:tblPr>
              <a:tblGrid>
                <a:gridCol w="589489">
                  <a:extLst>
                    <a:ext uri="{9D8B030D-6E8A-4147-A177-3AD203B41FA5}">
                      <a16:colId xmlns:a16="http://schemas.microsoft.com/office/drawing/2014/main" val="20000"/>
                    </a:ext>
                  </a:extLst>
                </a:gridCol>
                <a:gridCol w="5570069">
                  <a:extLst>
                    <a:ext uri="{9D8B030D-6E8A-4147-A177-3AD203B41FA5}">
                      <a16:colId xmlns:a16="http://schemas.microsoft.com/office/drawing/2014/main" val="20001"/>
                    </a:ext>
                  </a:extLst>
                </a:gridCol>
              </a:tblGrid>
              <a:tr h="454660">
                <a:tc>
                  <a:txBody>
                    <a:bodyPr/>
                    <a:lstStyle/>
                    <a:p>
                      <a:pPr marL="209550" algn="l">
                        <a:lnSpc>
                          <a:spcPct val="100000"/>
                        </a:lnSpc>
                        <a:spcBef>
                          <a:spcPts val="1750"/>
                        </a:spcBef>
                      </a:pPr>
                      <a:r>
                        <a:rPr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01</a:t>
                      </a:r>
                      <a:endParaRPr sz="1800"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8467" algn="l">
                        <a:spcBef>
                          <a:spcPts val="67"/>
                        </a:spcBef>
                      </a:pPr>
                      <a:r>
                        <a:rPr lang="en-CA" sz="1800" b="0" spc="0">
                          <a:latin typeface="Roboto" panose="02000000000000000000" pitchFamily="2" charset="0"/>
                          <a:ea typeface="Roboto" panose="02000000000000000000" pitchFamily="2" charset="0"/>
                          <a:cs typeface="Roboto" panose="02000000000000000000" pitchFamily="2" charset="0"/>
                        </a:rPr>
                        <a:t>THE COUNTERFEIT MARKET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54660">
                <a:tc>
                  <a:txBody>
                    <a:bodyPr/>
                    <a:lstStyle/>
                    <a:p>
                      <a:pPr marL="209550" algn="l">
                        <a:lnSpc>
                          <a:spcPct val="100000"/>
                        </a:lnSpc>
                        <a:spcBef>
                          <a:spcPts val="1750"/>
                        </a:spcBef>
                      </a:pPr>
                      <a:r>
                        <a:rPr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02</a:t>
                      </a:r>
                      <a:endParaRPr sz="1800"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8467" algn="l">
                        <a:spcBef>
                          <a:spcPts val="67"/>
                        </a:spcBef>
                      </a:pPr>
                      <a:r>
                        <a:rPr lang="en-CA" sz="1800" b="0" spc="0">
                          <a:latin typeface="Roboto" panose="02000000000000000000" pitchFamily="2" charset="0"/>
                          <a:ea typeface="Roboto" panose="02000000000000000000" pitchFamily="2" charset="0"/>
                          <a:cs typeface="Roboto" panose="02000000000000000000" pitchFamily="2" charset="0"/>
                        </a:rPr>
                        <a:t>BUSINESS UNDERSTANDING</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54660">
                <a:tc>
                  <a:txBody>
                    <a:bodyPr/>
                    <a:lstStyle/>
                    <a:p>
                      <a:pPr marL="209550" algn="l">
                        <a:lnSpc>
                          <a:spcPct val="100000"/>
                        </a:lnSpc>
                        <a:spcBef>
                          <a:spcPts val="1750"/>
                        </a:spcBef>
                      </a:pPr>
                      <a:r>
                        <a:rPr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03</a:t>
                      </a:r>
                      <a:endParaRPr sz="1800"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lnSpc>
                          <a:spcPct val="100000"/>
                        </a:lnSpc>
                      </a:pPr>
                      <a:r>
                        <a:rPr lang="en-IN" sz="1800" b="0" spc="0">
                          <a:latin typeface="Roboto" panose="02000000000000000000" pitchFamily="2" charset="0"/>
                          <a:ea typeface="Roboto" panose="02000000000000000000" pitchFamily="2" charset="0"/>
                          <a:cs typeface="Roboto" panose="02000000000000000000" pitchFamily="2" charset="0"/>
                        </a:rPr>
                        <a:t>DATA UNDERSTANDING &amp; KEY RESOURCES</a:t>
                      </a:r>
                      <a:endParaRPr sz="1800" b="0" spc="0">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4660">
                <a:tc>
                  <a:txBody>
                    <a:bodyPr/>
                    <a:lstStyle/>
                    <a:p>
                      <a:pPr marL="209550" algn="l">
                        <a:lnSpc>
                          <a:spcPct val="100000"/>
                        </a:lnSpc>
                        <a:spcBef>
                          <a:spcPts val="1750"/>
                        </a:spcBef>
                      </a:pPr>
                      <a:r>
                        <a:rPr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04</a:t>
                      </a:r>
                      <a:endParaRPr sz="1800"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spc="0">
                          <a:latin typeface="Roboto" panose="02000000000000000000" pitchFamily="2" charset="0"/>
                          <a:ea typeface="Roboto" panose="02000000000000000000" pitchFamily="2" charset="0"/>
                          <a:cs typeface="Roboto" panose="02000000000000000000" pitchFamily="2" charset="0"/>
                        </a:rPr>
                        <a:t>DATA PREPARATION</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54660">
                <a:tc>
                  <a:txBody>
                    <a:bodyPr/>
                    <a:lstStyle/>
                    <a:p>
                      <a:pPr marL="209550" algn="l">
                        <a:lnSpc>
                          <a:spcPct val="100000"/>
                        </a:lnSpc>
                        <a:spcBef>
                          <a:spcPts val="1750"/>
                        </a:spcBef>
                      </a:pPr>
                      <a:r>
                        <a:rPr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05</a:t>
                      </a:r>
                      <a:endParaRPr sz="1800"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spc="0">
                          <a:latin typeface="Roboto" panose="02000000000000000000" pitchFamily="2" charset="0"/>
                          <a:ea typeface="Roboto" panose="02000000000000000000" pitchFamily="2" charset="0"/>
                          <a:cs typeface="Roboto" panose="02000000000000000000" pitchFamily="2" charset="0"/>
                        </a:rPr>
                        <a:t>DATA MODELLING</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54660">
                <a:tc>
                  <a:txBody>
                    <a:bodyPr/>
                    <a:lstStyle/>
                    <a:p>
                      <a:pPr marL="209550" algn="l">
                        <a:lnSpc>
                          <a:spcPct val="100000"/>
                        </a:lnSpc>
                        <a:spcBef>
                          <a:spcPts val="1750"/>
                        </a:spcBef>
                      </a:pPr>
                      <a:r>
                        <a:rPr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06</a:t>
                      </a:r>
                      <a:endParaRPr sz="1800"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spc="0">
                          <a:latin typeface="Roboto" panose="02000000000000000000" pitchFamily="2" charset="0"/>
                          <a:ea typeface="Roboto" panose="02000000000000000000" pitchFamily="2" charset="0"/>
                          <a:cs typeface="Roboto" panose="02000000000000000000" pitchFamily="2" charset="0"/>
                        </a:rPr>
                        <a:t>COST-BENEFIT ANALYSIS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54660">
                <a:tc>
                  <a:txBody>
                    <a:bodyPr/>
                    <a:lstStyle/>
                    <a:p>
                      <a:pPr marL="209550" algn="l">
                        <a:lnSpc>
                          <a:spcPct val="100000"/>
                        </a:lnSpc>
                        <a:spcBef>
                          <a:spcPts val="1750"/>
                        </a:spcBef>
                      </a:pPr>
                      <a:r>
                        <a:rPr lang="en-CA"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07</a:t>
                      </a:r>
                      <a:endParaRPr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spc="-7">
                          <a:latin typeface="Roboto" panose="02000000000000000000" pitchFamily="2" charset="0"/>
                          <a:ea typeface="Roboto" panose="02000000000000000000" pitchFamily="2" charset="0"/>
                          <a:cs typeface="Roboto" panose="02000000000000000000" pitchFamily="2" charset="0"/>
                        </a:rPr>
                        <a:t>AI SOLUTION APPLICATION</a:t>
                      </a:r>
                      <a:endParaRPr lang="en-CA" sz="1800" b="0">
                        <a:latin typeface="Roboto" panose="02000000000000000000" pitchFamily="2" charset="0"/>
                        <a:ea typeface="Roboto" panose="02000000000000000000" pitchFamily="2" charset="0"/>
                        <a:cs typeface="Roboto"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84040707"/>
                  </a:ext>
                </a:extLst>
              </a:tr>
              <a:tr h="454660">
                <a:tc>
                  <a:txBody>
                    <a:bodyPr/>
                    <a:lstStyle/>
                    <a:p>
                      <a:pPr marL="209550" algn="l">
                        <a:lnSpc>
                          <a:spcPct val="100000"/>
                        </a:lnSpc>
                        <a:spcBef>
                          <a:spcPts val="1750"/>
                        </a:spcBef>
                      </a:pPr>
                      <a:r>
                        <a:rPr lang="en-CA"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08</a:t>
                      </a:r>
                      <a:endParaRPr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spc="0">
                          <a:latin typeface="Roboto" panose="02000000000000000000" pitchFamily="2" charset="0"/>
                          <a:ea typeface="Roboto" panose="02000000000000000000" pitchFamily="2" charset="0"/>
                          <a:cs typeface="Roboto" panose="02000000000000000000" pitchFamily="2" charset="0"/>
                        </a:rPr>
                        <a:t>COMPETITOR ANALYSIS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5436568"/>
                  </a:ext>
                </a:extLst>
              </a:tr>
              <a:tr h="454660">
                <a:tc>
                  <a:txBody>
                    <a:bodyPr/>
                    <a:lstStyle/>
                    <a:p>
                      <a:pPr marL="209550" algn="l">
                        <a:lnSpc>
                          <a:spcPct val="100000"/>
                        </a:lnSpc>
                        <a:spcBef>
                          <a:spcPts val="1750"/>
                        </a:spcBef>
                      </a:pPr>
                      <a:r>
                        <a:rPr lang="en-CA"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09</a:t>
                      </a:r>
                      <a:endParaRPr sz="1800" b="1" spc="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spc="0">
                          <a:latin typeface="Roboto" panose="02000000000000000000" pitchFamily="2" charset="0"/>
                          <a:ea typeface="Roboto" panose="02000000000000000000" pitchFamily="2" charset="0"/>
                          <a:cs typeface="Roboto" panose="02000000000000000000" pitchFamily="2" charset="0"/>
                        </a:rPr>
                        <a:t>ETHICAL, LEGAL &amp; OPERATIONAL CONSIDERATIONS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98515550"/>
                  </a:ext>
                </a:extLst>
              </a:tr>
              <a:tr h="454660">
                <a:tc>
                  <a:txBody>
                    <a:bodyPr/>
                    <a:lstStyle/>
                    <a:p>
                      <a:pPr marL="209550" algn="l">
                        <a:lnSpc>
                          <a:spcPct val="100000"/>
                        </a:lnSpc>
                        <a:spcBef>
                          <a:spcPts val="1750"/>
                        </a:spcBef>
                      </a:pPr>
                      <a:endParaRPr sz="1800" b="1" spc="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spc="0">
                          <a:solidFill>
                            <a:schemeClr val="bg1"/>
                          </a:solidFill>
                          <a:latin typeface="Roboto" panose="02000000000000000000" pitchFamily="2" charset="0"/>
                          <a:ea typeface="Roboto" panose="02000000000000000000" pitchFamily="2" charset="0"/>
                          <a:cs typeface="Roboto" panose="02000000000000000000" pitchFamily="2" charset="0"/>
                        </a:rPr>
                        <a:t>APPENDIX</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59112118"/>
                  </a:ext>
                </a:extLst>
              </a:tr>
              <a:tr h="454660">
                <a:tc>
                  <a:txBody>
                    <a:bodyPr/>
                    <a:lstStyle/>
                    <a:p>
                      <a:pPr marL="209550" algn="l">
                        <a:lnSpc>
                          <a:spcPct val="100000"/>
                        </a:lnSpc>
                        <a:spcBef>
                          <a:spcPts val="1750"/>
                        </a:spcBef>
                      </a:pPr>
                      <a:r>
                        <a:rPr lang="en-CA" sz="1800" b="1" spc="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10</a:t>
                      </a:r>
                      <a:endParaRPr sz="1800" b="1" spc="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a:latin typeface="Roboto" panose="02000000000000000000" pitchFamily="2" charset="0"/>
                          <a:ea typeface="Roboto" panose="02000000000000000000" pitchFamily="2" charset="0"/>
                          <a:cs typeface="Roboto" panose="02000000000000000000" pitchFamily="2" charset="0"/>
                        </a:rPr>
                        <a:t>SOLUTION ARCHITECTURE DIAGRAM</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61160046"/>
                  </a:ext>
                </a:extLst>
              </a:tr>
              <a:tr h="454660">
                <a:tc>
                  <a:txBody>
                    <a:bodyPr/>
                    <a:lstStyle/>
                    <a:p>
                      <a:pPr marL="209550" algn="l">
                        <a:lnSpc>
                          <a:spcPct val="100000"/>
                        </a:lnSpc>
                        <a:spcBef>
                          <a:spcPts val="1750"/>
                        </a:spcBef>
                      </a:pPr>
                      <a:r>
                        <a:rPr lang="en-CA" sz="1800" b="1" spc="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11</a:t>
                      </a:r>
                      <a:endParaRPr sz="1800" b="1" spc="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8467">
                        <a:spcBef>
                          <a:spcPts val="67"/>
                        </a:spcBef>
                      </a:pPr>
                      <a:r>
                        <a:rPr lang="en-CA" sz="1800" b="0" spc="-7">
                          <a:latin typeface="Roboto"/>
                          <a:cs typeface="Roboto"/>
                        </a:rPr>
                        <a:t>COST-BENEFIT ANALYSIS: </a:t>
                      </a:r>
                      <a:r>
                        <a:rPr lang="en-CA" sz="1800" b="0" spc="-7">
                          <a:solidFill>
                            <a:schemeClr val="tx1"/>
                          </a:solidFill>
                          <a:latin typeface="Roboto"/>
                          <a:cs typeface="Roboto"/>
                        </a:rPr>
                        <a:t>REVENUE CALCULATIONS</a:t>
                      </a:r>
                      <a:endParaRPr lang="en-CA" sz="1800" b="0">
                        <a:solidFill>
                          <a:schemeClr val="tx1"/>
                        </a:solidFill>
                        <a:latin typeface="Roboto"/>
                        <a:cs typeface="Roboto"/>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74795154"/>
                  </a:ext>
                </a:extLst>
              </a:tr>
              <a:tr h="454660">
                <a:tc>
                  <a:txBody>
                    <a:bodyPr/>
                    <a:lstStyle/>
                    <a:p>
                      <a:pPr marL="209550" algn="l">
                        <a:lnSpc>
                          <a:spcPct val="100000"/>
                        </a:lnSpc>
                        <a:spcBef>
                          <a:spcPts val="1750"/>
                        </a:spcBef>
                      </a:pPr>
                      <a:r>
                        <a:rPr lang="en-CA" sz="1800" b="1" spc="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12</a:t>
                      </a:r>
                      <a:endParaRPr sz="1800" b="1" spc="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8467">
                        <a:spcBef>
                          <a:spcPts val="67"/>
                        </a:spcBef>
                      </a:pPr>
                      <a:r>
                        <a:rPr lang="en-CA" sz="1800" b="0">
                          <a:latin typeface="Roboto" panose="02000000000000000000" pitchFamily="2" charset="0"/>
                          <a:ea typeface="Roboto" panose="02000000000000000000" pitchFamily="2" charset="0"/>
                          <a:cs typeface="Roboto" panose="02000000000000000000" pitchFamily="2" charset="0"/>
                        </a:rPr>
                        <a:t>RISK &amp; MITIGATION</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3751970"/>
                  </a:ext>
                </a:extLst>
              </a:tr>
              <a:tr h="454660">
                <a:tc>
                  <a:txBody>
                    <a:bodyPr/>
                    <a:lstStyle/>
                    <a:p>
                      <a:pPr marL="209550" algn="l">
                        <a:lnSpc>
                          <a:spcPct val="100000"/>
                        </a:lnSpc>
                        <a:spcBef>
                          <a:spcPts val="1750"/>
                        </a:spcBef>
                      </a:pPr>
                      <a:r>
                        <a:rPr lang="en-CA" sz="1800" b="1" spc="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13</a:t>
                      </a:r>
                      <a:endParaRPr sz="1800" b="1" spc="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spc="-7">
                          <a:latin typeface="Roboto"/>
                          <a:cs typeface="Roboto"/>
                        </a:rPr>
                        <a:t>AI SOLUTION WEBSITE</a:t>
                      </a:r>
                      <a:endParaRPr lang="en-CA" sz="1800" b="0">
                        <a:latin typeface="Roboto"/>
                        <a:cs typeface="Roboto"/>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775724138"/>
                  </a:ext>
                </a:extLst>
              </a:tr>
            </a:tbl>
          </a:graphicData>
        </a:graphic>
      </p:graphicFrame>
      <p:cxnSp>
        <p:nvCxnSpPr>
          <p:cNvPr id="79" name="Straight Connector 78">
            <a:extLst>
              <a:ext uri="{FF2B5EF4-FFF2-40B4-BE49-F238E27FC236}">
                <a16:creationId xmlns:a16="http://schemas.microsoft.com/office/drawing/2014/main" id="{88FD2770-4C81-C654-1E9C-841E0842C680}"/>
              </a:ext>
            </a:extLst>
          </p:cNvPr>
          <p:cNvCxnSpPr>
            <a:cxnSpLocks/>
          </p:cNvCxnSpPr>
          <p:nvPr/>
        </p:nvCxnSpPr>
        <p:spPr>
          <a:xfrm flipH="1" flipV="1">
            <a:off x="-92810" y="3558131"/>
            <a:ext cx="4791075" cy="3450027"/>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41502C1-FBDA-F281-E37F-A0B83B12C380}"/>
              </a:ext>
            </a:extLst>
          </p:cNvPr>
          <p:cNvCxnSpPr>
            <a:cxnSpLocks/>
          </p:cNvCxnSpPr>
          <p:nvPr/>
        </p:nvCxnSpPr>
        <p:spPr>
          <a:xfrm flipV="1">
            <a:off x="3619487" y="-478916"/>
            <a:ext cx="2025679" cy="7557570"/>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41EB9BB3-4850-2C55-3AB7-29B1C00CB8D0}"/>
              </a:ext>
            </a:extLst>
          </p:cNvPr>
          <p:cNvSpPr>
            <a:spLocks noGrp="1"/>
          </p:cNvSpPr>
          <p:nvPr>
            <p:ph type="sldNum" sz="quarter" idx="12"/>
          </p:nvPr>
        </p:nvSpPr>
        <p:spPr>
          <a:xfrm>
            <a:off x="402265" y="6422064"/>
            <a:ext cx="384544" cy="435935"/>
          </a:xfrm>
        </p:spPr>
        <p:txBody>
          <a:bodyPr/>
          <a:lstStyle/>
          <a:p>
            <a:fld id="{78E61AB1-6C41-4053-A817-9F0F6573F422}" type="slidenum">
              <a:rPr lang="en-CA" smtClean="0"/>
              <a:t>3</a:t>
            </a:fld>
            <a:endParaRPr lang="en-CA"/>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5383696" y="2039730"/>
            <a:ext cx="6056248" cy="2778539"/>
          </a:xfrm>
          <a:prstGeom prst="rect">
            <a:avLst/>
          </a:prstGeom>
          <a:effectLst/>
        </p:spPr>
        <p:txBody>
          <a:bodyPr vert="horz" wrap="square" lIns="0" tIns="8467" rIns="0" bIns="0" rtlCol="0" anchor="ctr">
            <a:spAutoFit/>
          </a:bodyPr>
          <a:lstStyle/>
          <a:p>
            <a:pPr marL="8467">
              <a:spcBef>
                <a:spcPts val="67"/>
              </a:spcBef>
            </a:pPr>
            <a:r>
              <a:rPr lang="en-CA" sz="6000" b="1">
                <a:latin typeface="Roboto" panose="02000000000000000000" pitchFamily="2" charset="0"/>
                <a:ea typeface="Roboto" panose="02000000000000000000" pitchFamily="2" charset="0"/>
                <a:cs typeface="Roboto" panose="02000000000000000000" pitchFamily="2" charset="0"/>
              </a:rPr>
              <a:t>SOLUTION ARCHITECTURE DIAGRAM</a:t>
            </a:r>
          </a:p>
        </p:txBody>
      </p:sp>
      <p:grpSp>
        <p:nvGrpSpPr>
          <p:cNvPr id="13" name="Group 12">
            <a:extLst>
              <a:ext uri="{FF2B5EF4-FFF2-40B4-BE49-F238E27FC236}">
                <a16:creationId xmlns:a16="http://schemas.microsoft.com/office/drawing/2014/main" id="{D1CDBABE-0F46-FAE8-D937-F5D26F61BEC2}"/>
              </a:ext>
            </a:extLst>
          </p:cNvPr>
          <p:cNvGrpSpPr/>
          <p:nvPr/>
        </p:nvGrpSpPr>
        <p:grpSpPr>
          <a:xfrm>
            <a:off x="-1592154" y="-178904"/>
            <a:ext cx="7356850" cy="8572137"/>
            <a:chOff x="-1592154" y="-178904"/>
            <a:chExt cx="7356850" cy="8572137"/>
          </a:xfrm>
        </p:grpSpPr>
        <p:grpSp>
          <p:nvGrpSpPr>
            <p:cNvPr id="7" name="Group 6">
              <a:extLst>
                <a:ext uri="{FF2B5EF4-FFF2-40B4-BE49-F238E27FC236}">
                  <a16:creationId xmlns:a16="http://schemas.microsoft.com/office/drawing/2014/main" id="{7C93534F-0292-AF20-0682-5E10EEF63E9D}"/>
                </a:ext>
              </a:extLst>
            </p:cNvPr>
            <p:cNvGrpSpPr/>
            <p:nvPr/>
          </p:nvGrpSpPr>
          <p:grpSpPr>
            <a:xfrm>
              <a:off x="-1592154" y="-178904"/>
              <a:ext cx="7356850" cy="8572137"/>
              <a:chOff x="-1592154" y="-178904"/>
              <a:chExt cx="7356850" cy="8572137"/>
            </a:xfrm>
          </p:grpSpPr>
          <p:cxnSp>
            <p:nvCxnSpPr>
              <p:cNvPr id="9" name="Straight Connector 8">
                <a:extLst>
                  <a:ext uri="{FF2B5EF4-FFF2-40B4-BE49-F238E27FC236}">
                    <a16:creationId xmlns:a16="http://schemas.microsoft.com/office/drawing/2014/main" id="{A03E2E57-21A7-C172-ECDE-0CCEA93BA3B5}"/>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19AD46-AF84-F8BC-9CDB-E98715D64DAE}"/>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object 2">
                <a:extLst>
                  <a:ext uri="{FF2B5EF4-FFF2-40B4-BE49-F238E27FC236}">
                    <a16:creationId xmlns:a16="http://schemas.microsoft.com/office/drawing/2014/main" id="{C7502A62-357B-C587-DB78-94B2BA14DA5C}"/>
                  </a:ext>
                </a:extLst>
              </p:cNvPr>
              <p:cNvSpPr txBox="1"/>
              <p:nvPr/>
            </p:nvSpPr>
            <p:spPr>
              <a:xfrm>
                <a:off x="-1592154" y="2029097"/>
                <a:ext cx="4190975"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1</a:t>
                </a:r>
              </a:p>
            </p:txBody>
          </p:sp>
        </p:grpSp>
        <p:sp>
          <p:nvSpPr>
            <p:cNvPr id="12" name="object 2">
              <a:extLst>
                <a:ext uri="{FF2B5EF4-FFF2-40B4-BE49-F238E27FC236}">
                  <a16:creationId xmlns:a16="http://schemas.microsoft.com/office/drawing/2014/main" id="{C94FD773-89B2-F86C-8192-E279A364E1DD}"/>
                </a:ext>
              </a:extLst>
            </p:cNvPr>
            <p:cNvSpPr txBox="1"/>
            <p:nvPr/>
          </p:nvSpPr>
          <p:spPr>
            <a:xfrm>
              <a:off x="615627" y="2029097"/>
              <a:ext cx="4190975"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0</a:t>
              </a:r>
            </a:p>
          </p:txBody>
        </p:sp>
      </p:grpSp>
    </p:spTree>
    <p:extLst>
      <p:ext uri="{BB962C8B-B14F-4D97-AF65-F5344CB8AC3E}">
        <p14:creationId xmlns:p14="http://schemas.microsoft.com/office/powerpoint/2010/main" val="596863369"/>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9CDA6F84-8842-1834-EA1B-CB99F6E8BEA4}"/>
              </a:ext>
            </a:extLst>
          </p:cNvPr>
          <p:cNvGrpSpPr/>
          <p:nvPr/>
        </p:nvGrpSpPr>
        <p:grpSpPr>
          <a:xfrm>
            <a:off x="4377083" y="1690689"/>
            <a:ext cx="3349595" cy="1905366"/>
            <a:chOff x="3844498" y="1690689"/>
            <a:chExt cx="3510515" cy="1905366"/>
          </a:xfrm>
          <a:solidFill>
            <a:schemeClr val="bg1"/>
          </a:solidFill>
          <a:effectLst>
            <a:outerShdw blurRad="63500" sx="102000" sy="102000" algn="ctr" rotWithShape="0">
              <a:prstClr val="black">
                <a:alpha val="40000"/>
              </a:prstClr>
            </a:outerShdw>
          </a:effectLst>
        </p:grpSpPr>
        <p:sp>
          <p:nvSpPr>
            <p:cNvPr id="23" name="Rectangle: Rounded Corners 22">
              <a:extLst>
                <a:ext uri="{FF2B5EF4-FFF2-40B4-BE49-F238E27FC236}">
                  <a16:creationId xmlns:a16="http://schemas.microsoft.com/office/drawing/2014/main" id="{871BA63D-3F6C-8F27-6D47-C47C8C2A3CEA}"/>
                </a:ext>
              </a:extLst>
            </p:cNvPr>
            <p:cNvSpPr/>
            <p:nvPr/>
          </p:nvSpPr>
          <p:spPr>
            <a:xfrm>
              <a:off x="3844498" y="1690689"/>
              <a:ext cx="3510515" cy="1905366"/>
            </a:xfrm>
            <a:prstGeom prst="round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200" b="1" err="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FakeBlitz</a:t>
              </a: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 APIs*</a:t>
              </a:r>
            </a:p>
          </p:txBody>
        </p:sp>
        <p:sp>
          <p:nvSpPr>
            <p:cNvPr id="15" name="Rectangle 14">
              <a:extLst>
                <a:ext uri="{FF2B5EF4-FFF2-40B4-BE49-F238E27FC236}">
                  <a16:creationId xmlns:a16="http://schemas.microsoft.com/office/drawing/2014/main" id="{CA1DB562-7DEB-E755-971B-2D25087C43C7}"/>
                </a:ext>
              </a:extLst>
            </p:cNvPr>
            <p:cNvSpPr/>
            <p:nvPr/>
          </p:nvSpPr>
          <p:spPr>
            <a:xfrm>
              <a:off x="4237892" y="2233572"/>
              <a:ext cx="1294498" cy="1706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Product API  </a:t>
              </a:r>
            </a:p>
          </p:txBody>
        </p:sp>
        <p:sp>
          <p:nvSpPr>
            <p:cNvPr id="16" name="Rectangle 15">
              <a:extLst>
                <a:ext uri="{FF2B5EF4-FFF2-40B4-BE49-F238E27FC236}">
                  <a16:creationId xmlns:a16="http://schemas.microsoft.com/office/drawing/2014/main" id="{47293C1B-397E-5822-B523-980A4E7DA01C}"/>
                </a:ext>
              </a:extLst>
            </p:cNvPr>
            <p:cNvSpPr/>
            <p:nvPr/>
          </p:nvSpPr>
          <p:spPr>
            <a:xfrm>
              <a:off x="4237892" y="2513698"/>
              <a:ext cx="1294498" cy="18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Video API  </a:t>
              </a:r>
            </a:p>
          </p:txBody>
        </p:sp>
        <p:sp>
          <p:nvSpPr>
            <p:cNvPr id="17" name="Rectangle 16">
              <a:extLst>
                <a:ext uri="{FF2B5EF4-FFF2-40B4-BE49-F238E27FC236}">
                  <a16:creationId xmlns:a16="http://schemas.microsoft.com/office/drawing/2014/main" id="{AF7D0E88-BDC4-57F9-A177-50A4AC3290FA}"/>
                </a:ext>
              </a:extLst>
            </p:cNvPr>
            <p:cNvSpPr/>
            <p:nvPr/>
          </p:nvSpPr>
          <p:spPr>
            <a:xfrm>
              <a:off x="4237892" y="3098053"/>
              <a:ext cx="1294498" cy="18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Point of Sale API  </a:t>
              </a:r>
            </a:p>
          </p:txBody>
        </p:sp>
        <p:sp>
          <p:nvSpPr>
            <p:cNvPr id="18" name="Rectangle 17">
              <a:extLst>
                <a:ext uri="{FF2B5EF4-FFF2-40B4-BE49-F238E27FC236}">
                  <a16:creationId xmlns:a16="http://schemas.microsoft.com/office/drawing/2014/main" id="{0C962A51-06CA-7926-5EAB-979C58AC86C6}"/>
                </a:ext>
              </a:extLst>
            </p:cNvPr>
            <p:cNvSpPr/>
            <p:nvPr/>
          </p:nvSpPr>
          <p:spPr>
            <a:xfrm>
              <a:off x="5691897" y="2228370"/>
              <a:ext cx="1294498" cy="1819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Counterfeit API  </a:t>
              </a:r>
            </a:p>
          </p:txBody>
        </p:sp>
        <p:sp>
          <p:nvSpPr>
            <p:cNvPr id="19" name="Rectangle 18">
              <a:extLst>
                <a:ext uri="{FF2B5EF4-FFF2-40B4-BE49-F238E27FC236}">
                  <a16:creationId xmlns:a16="http://schemas.microsoft.com/office/drawing/2014/main" id="{C2A0A90A-6C6B-DDB7-9B95-616B36B322A6}"/>
                </a:ext>
              </a:extLst>
            </p:cNvPr>
            <p:cNvSpPr/>
            <p:nvPr/>
          </p:nvSpPr>
          <p:spPr>
            <a:xfrm>
              <a:off x="5691897" y="2512579"/>
              <a:ext cx="1294498" cy="1851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Supply Chain  API  </a:t>
              </a:r>
            </a:p>
          </p:txBody>
        </p:sp>
        <p:sp>
          <p:nvSpPr>
            <p:cNvPr id="20" name="Rectangle 19">
              <a:extLst>
                <a:ext uri="{FF2B5EF4-FFF2-40B4-BE49-F238E27FC236}">
                  <a16:creationId xmlns:a16="http://schemas.microsoft.com/office/drawing/2014/main" id="{062AF4B6-FDC4-E250-3BBA-5E7A9600952C}"/>
                </a:ext>
              </a:extLst>
            </p:cNvPr>
            <p:cNvSpPr/>
            <p:nvPr/>
          </p:nvSpPr>
          <p:spPr>
            <a:xfrm>
              <a:off x="5689754" y="2810620"/>
              <a:ext cx="1292352" cy="1900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dirty="0">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Google Cloud API  </a:t>
              </a:r>
            </a:p>
          </p:txBody>
        </p:sp>
        <p:sp>
          <p:nvSpPr>
            <p:cNvPr id="21" name="Rectangle 20">
              <a:extLst>
                <a:ext uri="{FF2B5EF4-FFF2-40B4-BE49-F238E27FC236}">
                  <a16:creationId xmlns:a16="http://schemas.microsoft.com/office/drawing/2014/main" id="{F971BD7B-A5F2-41DC-4FBE-21F54451434A}"/>
                </a:ext>
              </a:extLst>
            </p:cNvPr>
            <p:cNvSpPr/>
            <p:nvPr/>
          </p:nvSpPr>
          <p:spPr>
            <a:xfrm>
              <a:off x="4237892" y="2810621"/>
              <a:ext cx="1294498" cy="18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Imagery API  </a:t>
              </a:r>
            </a:p>
          </p:txBody>
        </p:sp>
        <p:sp>
          <p:nvSpPr>
            <p:cNvPr id="22" name="Rectangle 21">
              <a:extLst>
                <a:ext uri="{FF2B5EF4-FFF2-40B4-BE49-F238E27FC236}">
                  <a16:creationId xmlns:a16="http://schemas.microsoft.com/office/drawing/2014/main" id="{70C306A3-473B-4E0A-BFFC-7965CF6AF608}"/>
                </a:ext>
              </a:extLst>
            </p:cNvPr>
            <p:cNvSpPr/>
            <p:nvPr/>
          </p:nvSpPr>
          <p:spPr>
            <a:xfrm>
              <a:off x="5689752" y="3098052"/>
              <a:ext cx="1292353" cy="1851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REST API  </a:t>
              </a:r>
            </a:p>
          </p:txBody>
        </p:sp>
      </p:grpSp>
      <p:sp>
        <p:nvSpPr>
          <p:cNvPr id="2" name="Rectangle 1">
            <a:extLst>
              <a:ext uri="{FF2B5EF4-FFF2-40B4-BE49-F238E27FC236}">
                <a16:creationId xmlns:a16="http://schemas.microsoft.com/office/drawing/2014/main" id="{0F513241-ABDD-54C7-8616-F4D872E000F1}"/>
              </a:ext>
            </a:extLst>
          </p:cNvPr>
          <p:cNvSpPr/>
          <p:nvPr/>
        </p:nvSpPr>
        <p:spPr>
          <a:xfrm>
            <a:off x="696415" y="2088072"/>
            <a:ext cx="1415968" cy="27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CA" sz="14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Customer Data</a:t>
            </a:r>
          </a:p>
        </p:txBody>
      </p:sp>
      <p:sp>
        <p:nvSpPr>
          <p:cNvPr id="6" name="Rectangle: Rounded Corners 5">
            <a:extLst>
              <a:ext uri="{FF2B5EF4-FFF2-40B4-BE49-F238E27FC236}">
                <a16:creationId xmlns:a16="http://schemas.microsoft.com/office/drawing/2014/main" id="{4D194EA4-7D95-7EDF-27DE-5082AEAFD5ED}"/>
              </a:ext>
            </a:extLst>
          </p:cNvPr>
          <p:cNvSpPr/>
          <p:nvPr/>
        </p:nvSpPr>
        <p:spPr>
          <a:xfrm>
            <a:off x="2818761" y="1690689"/>
            <a:ext cx="993730" cy="1905366"/>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Direct Integration </a:t>
            </a:r>
          </a:p>
        </p:txBody>
      </p:sp>
      <p:sp>
        <p:nvSpPr>
          <p:cNvPr id="4" name="Rectangle 3">
            <a:extLst>
              <a:ext uri="{FF2B5EF4-FFF2-40B4-BE49-F238E27FC236}">
                <a16:creationId xmlns:a16="http://schemas.microsoft.com/office/drawing/2014/main" id="{7FBCF85B-27EB-ECEE-BDCF-F10C1EEC5BC6}"/>
              </a:ext>
            </a:extLst>
          </p:cNvPr>
          <p:cNvSpPr/>
          <p:nvPr/>
        </p:nvSpPr>
        <p:spPr>
          <a:xfrm>
            <a:off x="770690" y="2411747"/>
            <a:ext cx="1270426" cy="463254"/>
          </a:xfrm>
          <a:prstGeom prst="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Image &amp; Video</a:t>
            </a:r>
          </a:p>
        </p:txBody>
      </p:sp>
      <p:sp>
        <p:nvSpPr>
          <p:cNvPr id="9" name="Rectangle 8">
            <a:extLst>
              <a:ext uri="{FF2B5EF4-FFF2-40B4-BE49-F238E27FC236}">
                <a16:creationId xmlns:a16="http://schemas.microsoft.com/office/drawing/2014/main" id="{C4C8F2F1-5E8C-FF81-684A-910E4E1444C0}"/>
              </a:ext>
            </a:extLst>
          </p:cNvPr>
          <p:cNvSpPr/>
          <p:nvPr/>
        </p:nvSpPr>
        <p:spPr>
          <a:xfrm>
            <a:off x="770690" y="5001647"/>
            <a:ext cx="1234638" cy="331517"/>
          </a:xfrm>
          <a:prstGeom prst="rect">
            <a:avLst/>
          </a:prstGeom>
          <a:solidFill>
            <a:schemeClr val="bg1"/>
          </a:solidFill>
          <a:ln cap="flat">
            <a:solidFill>
              <a:srgbClr val="C00000"/>
            </a:solid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Brand Partner</a:t>
            </a:r>
            <a:endParaRPr lang="en-US" sz="1200">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Rounded Corners 13">
            <a:extLst>
              <a:ext uri="{FF2B5EF4-FFF2-40B4-BE49-F238E27FC236}">
                <a16:creationId xmlns:a16="http://schemas.microsoft.com/office/drawing/2014/main" id="{81BF0947-B8CD-82AF-716D-7C1F7149F09C}"/>
              </a:ext>
            </a:extLst>
          </p:cNvPr>
          <p:cNvSpPr/>
          <p:nvPr/>
        </p:nvSpPr>
        <p:spPr>
          <a:xfrm>
            <a:off x="2822770" y="4511818"/>
            <a:ext cx="985712" cy="1843837"/>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Data Integration </a:t>
            </a:r>
          </a:p>
        </p:txBody>
      </p:sp>
      <p:sp>
        <p:nvSpPr>
          <p:cNvPr id="24" name="Cylinder 23">
            <a:extLst>
              <a:ext uri="{FF2B5EF4-FFF2-40B4-BE49-F238E27FC236}">
                <a16:creationId xmlns:a16="http://schemas.microsoft.com/office/drawing/2014/main" id="{196117FD-F613-4338-B74A-545B21C4E53D}"/>
              </a:ext>
            </a:extLst>
          </p:cNvPr>
          <p:cNvSpPr/>
          <p:nvPr/>
        </p:nvSpPr>
        <p:spPr>
          <a:xfrm>
            <a:off x="5178139" y="4010638"/>
            <a:ext cx="1749669" cy="677813"/>
          </a:xfrm>
          <a:prstGeom prst="can">
            <a:avLst/>
          </a:prstGeom>
          <a:solidFill>
            <a:schemeClr val="bg2">
              <a:lumMod val="25000"/>
            </a:schemeClr>
          </a:solidFill>
          <a:ln>
            <a:solidFill>
              <a:schemeClr val="tx1">
                <a:lumMod val="95000"/>
                <a:lumOff val="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a:latin typeface="Roboto Condensed" panose="02000000000000000000" pitchFamily="2" charset="0"/>
                <a:ea typeface="Roboto Condensed" panose="02000000000000000000" pitchFamily="2" charset="0"/>
                <a:cs typeface="Roboto Condensed" panose="02000000000000000000" pitchFamily="2" charset="0"/>
              </a:rPr>
              <a:t>Data Storage</a:t>
            </a:r>
          </a:p>
          <a:p>
            <a:pPr algn="ctr"/>
            <a:r>
              <a:rPr lang="en-CA" sz="1200" b="1">
                <a:latin typeface="Roboto Condensed" panose="02000000000000000000" pitchFamily="2" charset="0"/>
                <a:ea typeface="Roboto Condensed" panose="02000000000000000000" pitchFamily="2" charset="0"/>
                <a:cs typeface="Roboto Condensed" panose="02000000000000000000" pitchFamily="2" charset="0"/>
              </a:rPr>
              <a:t>(Google Cloud)</a:t>
            </a:r>
          </a:p>
        </p:txBody>
      </p:sp>
      <p:grpSp>
        <p:nvGrpSpPr>
          <p:cNvPr id="32" name="Group 31">
            <a:extLst>
              <a:ext uri="{FF2B5EF4-FFF2-40B4-BE49-F238E27FC236}">
                <a16:creationId xmlns:a16="http://schemas.microsoft.com/office/drawing/2014/main" id="{9A30AA81-2EC2-92E5-B905-F0FC27F9229C}"/>
              </a:ext>
            </a:extLst>
          </p:cNvPr>
          <p:cNvGrpSpPr/>
          <p:nvPr/>
        </p:nvGrpSpPr>
        <p:grpSpPr>
          <a:xfrm>
            <a:off x="4979719" y="5036304"/>
            <a:ext cx="2140133" cy="794866"/>
            <a:chOff x="3787036" y="4998895"/>
            <a:chExt cx="2140133" cy="794866"/>
          </a:xfrm>
        </p:grpSpPr>
        <p:sp>
          <p:nvSpPr>
            <p:cNvPr id="25" name="Rectangle: Rounded Corners 24">
              <a:extLst>
                <a:ext uri="{FF2B5EF4-FFF2-40B4-BE49-F238E27FC236}">
                  <a16:creationId xmlns:a16="http://schemas.microsoft.com/office/drawing/2014/main" id="{7681582C-F8F9-3B6C-BB84-EAC111BA22AB}"/>
                </a:ext>
              </a:extLst>
            </p:cNvPr>
            <p:cNvSpPr/>
            <p:nvPr/>
          </p:nvSpPr>
          <p:spPr>
            <a:xfrm>
              <a:off x="3787036" y="4998895"/>
              <a:ext cx="2140133" cy="794866"/>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Event Stream </a:t>
              </a:r>
            </a:p>
          </p:txBody>
        </p:sp>
        <p:sp>
          <p:nvSpPr>
            <p:cNvPr id="26" name="Arrow: Chevron 25">
              <a:extLst>
                <a:ext uri="{FF2B5EF4-FFF2-40B4-BE49-F238E27FC236}">
                  <a16:creationId xmlns:a16="http://schemas.microsoft.com/office/drawing/2014/main" id="{0F5B7496-EF1D-CBCB-8296-D8DD6AE2D0B0}"/>
                </a:ext>
              </a:extLst>
            </p:cNvPr>
            <p:cNvSpPr/>
            <p:nvPr/>
          </p:nvSpPr>
          <p:spPr>
            <a:xfrm>
              <a:off x="4057068" y="5339059"/>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7" name="Arrow: Chevron 26">
              <a:extLst>
                <a:ext uri="{FF2B5EF4-FFF2-40B4-BE49-F238E27FC236}">
                  <a16:creationId xmlns:a16="http://schemas.microsoft.com/office/drawing/2014/main" id="{389E7DC8-6E9F-997F-215F-94B687617478}"/>
                </a:ext>
              </a:extLst>
            </p:cNvPr>
            <p:cNvSpPr/>
            <p:nvPr/>
          </p:nvSpPr>
          <p:spPr>
            <a:xfrm>
              <a:off x="4337046" y="5346189"/>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Arrow: Chevron 27">
              <a:extLst>
                <a:ext uri="{FF2B5EF4-FFF2-40B4-BE49-F238E27FC236}">
                  <a16:creationId xmlns:a16="http://schemas.microsoft.com/office/drawing/2014/main" id="{BD6C4AC8-5D33-7E34-F05D-EE67524E55C1}"/>
                </a:ext>
              </a:extLst>
            </p:cNvPr>
            <p:cNvSpPr/>
            <p:nvPr/>
          </p:nvSpPr>
          <p:spPr>
            <a:xfrm>
              <a:off x="4617024" y="5342864"/>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9" name="Arrow: Chevron 28">
              <a:extLst>
                <a:ext uri="{FF2B5EF4-FFF2-40B4-BE49-F238E27FC236}">
                  <a16:creationId xmlns:a16="http://schemas.microsoft.com/office/drawing/2014/main" id="{E9B7A8D1-ADEC-2B29-AFB7-E025C5D84EC7}"/>
                </a:ext>
              </a:extLst>
            </p:cNvPr>
            <p:cNvSpPr/>
            <p:nvPr/>
          </p:nvSpPr>
          <p:spPr>
            <a:xfrm>
              <a:off x="4878947" y="5351370"/>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Arrow: Chevron 29">
              <a:extLst>
                <a:ext uri="{FF2B5EF4-FFF2-40B4-BE49-F238E27FC236}">
                  <a16:creationId xmlns:a16="http://schemas.microsoft.com/office/drawing/2014/main" id="{7396E666-F013-C10D-BA28-A54F23E4B241}"/>
                </a:ext>
              </a:extLst>
            </p:cNvPr>
            <p:cNvSpPr/>
            <p:nvPr/>
          </p:nvSpPr>
          <p:spPr>
            <a:xfrm>
              <a:off x="5148772" y="5348278"/>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1" name="Arrow: Chevron 30">
              <a:extLst>
                <a:ext uri="{FF2B5EF4-FFF2-40B4-BE49-F238E27FC236}">
                  <a16:creationId xmlns:a16="http://schemas.microsoft.com/office/drawing/2014/main" id="{69D2F054-9BCD-296C-DEB8-35C1DDBF7D57}"/>
                </a:ext>
              </a:extLst>
            </p:cNvPr>
            <p:cNvSpPr/>
            <p:nvPr/>
          </p:nvSpPr>
          <p:spPr>
            <a:xfrm>
              <a:off x="5398016" y="5346189"/>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33" name="Rectangle: Rounded Corners 32">
            <a:extLst>
              <a:ext uri="{FF2B5EF4-FFF2-40B4-BE49-F238E27FC236}">
                <a16:creationId xmlns:a16="http://schemas.microsoft.com/office/drawing/2014/main" id="{3F79594D-3892-D529-6365-6E1A39EB1B62}"/>
              </a:ext>
            </a:extLst>
          </p:cNvPr>
          <p:cNvSpPr/>
          <p:nvPr/>
        </p:nvSpPr>
        <p:spPr>
          <a:xfrm>
            <a:off x="8337882" y="1698117"/>
            <a:ext cx="1125066" cy="1905366"/>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Visualization</a:t>
            </a:r>
          </a:p>
        </p:txBody>
      </p:sp>
      <p:cxnSp>
        <p:nvCxnSpPr>
          <p:cNvPr id="36" name="Straight Arrow Connector 35">
            <a:extLst>
              <a:ext uri="{FF2B5EF4-FFF2-40B4-BE49-F238E27FC236}">
                <a16:creationId xmlns:a16="http://schemas.microsoft.com/office/drawing/2014/main" id="{266A97A4-6BEF-6D8F-0834-D6EE17362205}"/>
              </a:ext>
            </a:extLst>
          </p:cNvPr>
          <p:cNvCxnSpPr>
            <a:cxnSpLocks/>
            <a:stCxn id="14" idx="3"/>
          </p:cNvCxnSpPr>
          <p:nvPr/>
        </p:nvCxnSpPr>
        <p:spPr>
          <a:xfrm>
            <a:off x="3808482" y="5433737"/>
            <a:ext cx="1171237"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294FCB05-8DD2-AE83-BE19-A27F8B459119}"/>
              </a:ext>
            </a:extLst>
          </p:cNvPr>
          <p:cNvSpPr/>
          <p:nvPr/>
        </p:nvSpPr>
        <p:spPr>
          <a:xfrm>
            <a:off x="4982906" y="6119695"/>
            <a:ext cx="2140133" cy="373179"/>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AI/ML Capabilities</a:t>
            </a:r>
          </a:p>
        </p:txBody>
      </p:sp>
      <p:cxnSp>
        <p:nvCxnSpPr>
          <p:cNvPr id="46" name="Straight Arrow Connector 45">
            <a:extLst>
              <a:ext uri="{FF2B5EF4-FFF2-40B4-BE49-F238E27FC236}">
                <a16:creationId xmlns:a16="http://schemas.microsoft.com/office/drawing/2014/main" id="{3EBF192A-A367-5E41-7C14-0312997D1776}"/>
              </a:ext>
            </a:extLst>
          </p:cNvPr>
          <p:cNvCxnSpPr>
            <a:cxnSpLocks/>
            <a:endCxn id="24" idx="3"/>
          </p:cNvCxnSpPr>
          <p:nvPr/>
        </p:nvCxnSpPr>
        <p:spPr>
          <a:xfrm flipV="1">
            <a:off x="6049786" y="4688451"/>
            <a:ext cx="3188" cy="34785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F1D87FC-8146-1807-86F7-F6C6F9306284}"/>
              </a:ext>
            </a:extLst>
          </p:cNvPr>
          <p:cNvCxnSpPr>
            <a:cxnSpLocks/>
            <a:stCxn id="24" idx="1"/>
          </p:cNvCxnSpPr>
          <p:nvPr/>
        </p:nvCxnSpPr>
        <p:spPr>
          <a:xfrm flipH="1" flipV="1">
            <a:off x="6051882" y="3596055"/>
            <a:ext cx="1092" cy="414583"/>
          </a:xfrm>
          <a:prstGeom prst="straightConnector1">
            <a:avLst/>
          </a:prstGeom>
          <a:ln w="285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AA22FF7-005E-D038-18A5-6748569B4F30}"/>
              </a:ext>
            </a:extLst>
          </p:cNvPr>
          <p:cNvCxnSpPr>
            <a:cxnSpLocks/>
            <a:endCxn id="33" idx="1"/>
          </p:cNvCxnSpPr>
          <p:nvPr/>
        </p:nvCxnSpPr>
        <p:spPr>
          <a:xfrm>
            <a:off x="7726680" y="2643372"/>
            <a:ext cx="611202" cy="742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453BB37-1D38-EFFD-BA6C-5D64A62AC29C}"/>
              </a:ext>
            </a:extLst>
          </p:cNvPr>
          <p:cNvCxnSpPr>
            <a:cxnSpLocks/>
            <a:stCxn id="6" idx="3"/>
          </p:cNvCxnSpPr>
          <p:nvPr/>
        </p:nvCxnSpPr>
        <p:spPr>
          <a:xfrm>
            <a:off x="3812491" y="2643372"/>
            <a:ext cx="56459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D2B9F4-D065-9B2C-9DCE-E2A377733653}"/>
              </a:ext>
            </a:extLst>
          </p:cNvPr>
          <p:cNvCxnSpPr>
            <a:cxnSpLocks/>
            <a:stCxn id="33" idx="3"/>
          </p:cNvCxnSpPr>
          <p:nvPr/>
        </p:nvCxnSpPr>
        <p:spPr>
          <a:xfrm flipV="1">
            <a:off x="9462948" y="2647086"/>
            <a:ext cx="411438" cy="371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3782FEC4-55D5-D603-5345-6F440BDCC716}"/>
              </a:ext>
            </a:extLst>
          </p:cNvPr>
          <p:cNvGrpSpPr/>
          <p:nvPr/>
        </p:nvGrpSpPr>
        <p:grpSpPr>
          <a:xfrm>
            <a:off x="9874386" y="1698117"/>
            <a:ext cx="1167626" cy="1897938"/>
            <a:chOff x="10038084" y="3047826"/>
            <a:chExt cx="1167626" cy="1402841"/>
          </a:xfrm>
        </p:grpSpPr>
        <p:sp>
          <p:nvSpPr>
            <p:cNvPr id="34" name="Rectangle: Rounded Corners 33">
              <a:extLst>
                <a:ext uri="{FF2B5EF4-FFF2-40B4-BE49-F238E27FC236}">
                  <a16:creationId xmlns:a16="http://schemas.microsoft.com/office/drawing/2014/main" id="{369D3D93-8A61-28C7-8979-99B0AAF4354C}"/>
                </a:ext>
              </a:extLst>
            </p:cNvPr>
            <p:cNvSpPr/>
            <p:nvPr/>
          </p:nvSpPr>
          <p:spPr>
            <a:xfrm>
              <a:off x="10038084" y="3047826"/>
              <a:ext cx="1167626" cy="1402841"/>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Result</a:t>
              </a:r>
            </a:p>
          </p:txBody>
        </p:sp>
        <p:pic>
          <p:nvPicPr>
            <p:cNvPr id="66" name="Graphic 65" descr="Checkbox Checked with solid fill">
              <a:extLst>
                <a:ext uri="{FF2B5EF4-FFF2-40B4-BE49-F238E27FC236}">
                  <a16:creationId xmlns:a16="http://schemas.microsoft.com/office/drawing/2014/main" id="{799350A7-2353-792A-BA5F-F021C8B5C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285" y="3232698"/>
              <a:ext cx="914400" cy="717495"/>
            </a:xfrm>
            <a:prstGeom prst="rect">
              <a:avLst/>
            </a:prstGeom>
          </p:spPr>
        </p:pic>
        <p:pic>
          <p:nvPicPr>
            <p:cNvPr id="68" name="Graphic 67" descr="Close with solid fill">
              <a:extLst>
                <a:ext uri="{FF2B5EF4-FFF2-40B4-BE49-F238E27FC236}">
                  <a16:creationId xmlns:a16="http://schemas.microsoft.com/office/drawing/2014/main" id="{1E8544AE-5D94-A75B-E851-5513725749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0816" y="3812142"/>
              <a:ext cx="599338" cy="470278"/>
            </a:xfrm>
            <a:prstGeom prst="rect">
              <a:avLst/>
            </a:prstGeom>
          </p:spPr>
        </p:pic>
      </p:grpSp>
      <p:sp>
        <p:nvSpPr>
          <p:cNvPr id="70" name="TextBox 69">
            <a:extLst>
              <a:ext uri="{FF2B5EF4-FFF2-40B4-BE49-F238E27FC236}">
                <a16:creationId xmlns:a16="http://schemas.microsoft.com/office/drawing/2014/main" id="{797EFE6E-E987-DB04-44FF-7F52B6D1ABA6}"/>
              </a:ext>
            </a:extLst>
          </p:cNvPr>
          <p:cNvSpPr txBox="1"/>
          <p:nvPr/>
        </p:nvSpPr>
        <p:spPr>
          <a:xfrm>
            <a:off x="6145798" y="4740255"/>
            <a:ext cx="772969" cy="253916"/>
          </a:xfrm>
          <a:prstGeom prst="rect">
            <a:avLst/>
          </a:prstGeom>
          <a:noFill/>
        </p:spPr>
        <p:txBody>
          <a:bodyPr wrap="none" rtlCol="0">
            <a:spAutoFit/>
          </a:bodyPr>
          <a:lstStyle/>
          <a:p>
            <a:r>
              <a:rPr lang="en-CA" sz="1050" b="1">
                <a:latin typeface="Roboto Condensed" panose="02000000000000000000" pitchFamily="2" charset="0"/>
                <a:ea typeface="Roboto Condensed" panose="02000000000000000000" pitchFamily="2" charset="0"/>
                <a:cs typeface="Roboto Condensed" panose="02000000000000000000" pitchFamily="2" charset="0"/>
              </a:rPr>
              <a:t>Brand Data</a:t>
            </a:r>
          </a:p>
        </p:txBody>
      </p:sp>
      <p:sp>
        <p:nvSpPr>
          <p:cNvPr id="71" name="TextBox 70">
            <a:extLst>
              <a:ext uri="{FF2B5EF4-FFF2-40B4-BE49-F238E27FC236}">
                <a16:creationId xmlns:a16="http://schemas.microsoft.com/office/drawing/2014/main" id="{2C1A802E-6D27-DFE9-2EF9-1C9EC55D495B}"/>
              </a:ext>
            </a:extLst>
          </p:cNvPr>
          <p:cNvSpPr txBox="1"/>
          <p:nvPr/>
        </p:nvSpPr>
        <p:spPr>
          <a:xfrm>
            <a:off x="6100846" y="3719724"/>
            <a:ext cx="1345240" cy="261610"/>
          </a:xfrm>
          <a:prstGeom prst="rect">
            <a:avLst/>
          </a:prstGeom>
          <a:noFill/>
        </p:spPr>
        <p:txBody>
          <a:bodyPr wrap="none" rtlCol="0">
            <a:spAutoFit/>
          </a:bodyPr>
          <a:lstStyle/>
          <a:p>
            <a:r>
              <a:rPr lang="en-CA" sz="1050" b="1">
                <a:latin typeface="Roboto Condensed" panose="02000000000000000000" pitchFamily="2" charset="0"/>
                <a:ea typeface="Roboto Condensed" panose="02000000000000000000" pitchFamily="2" charset="0"/>
                <a:cs typeface="Roboto Condensed" panose="02000000000000000000" pitchFamily="2" charset="0"/>
              </a:rPr>
              <a:t>Expose data via APIs</a:t>
            </a:r>
          </a:p>
        </p:txBody>
      </p:sp>
      <p:sp>
        <p:nvSpPr>
          <p:cNvPr id="5" name="Rectangle: Rounded Corners 4">
            <a:extLst>
              <a:ext uri="{FF2B5EF4-FFF2-40B4-BE49-F238E27FC236}">
                <a16:creationId xmlns:a16="http://schemas.microsoft.com/office/drawing/2014/main" id="{4A44B4C3-692E-3075-11A1-48AF31CC3E80}"/>
              </a:ext>
            </a:extLst>
          </p:cNvPr>
          <p:cNvSpPr/>
          <p:nvPr/>
        </p:nvSpPr>
        <p:spPr>
          <a:xfrm>
            <a:off x="8280298" y="6224238"/>
            <a:ext cx="3690510" cy="3868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200" dirty="0">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*Complete API will be outlined in final report</a:t>
            </a:r>
          </a:p>
        </p:txBody>
      </p:sp>
      <p:sp>
        <p:nvSpPr>
          <p:cNvPr id="7" name="Rectangle 6">
            <a:extLst>
              <a:ext uri="{FF2B5EF4-FFF2-40B4-BE49-F238E27FC236}">
                <a16:creationId xmlns:a16="http://schemas.microsoft.com/office/drawing/2014/main" id="{95EA2436-531D-446D-98CB-A56A525ED4C0}"/>
              </a:ext>
            </a:extLst>
          </p:cNvPr>
          <p:cNvSpPr/>
          <p:nvPr/>
        </p:nvSpPr>
        <p:spPr>
          <a:xfrm>
            <a:off x="770690" y="5678651"/>
            <a:ext cx="1234638" cy="331517"/>
          </a:xfrm>
          <a:prstGeom prst="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Online Data </a:t>
            </a:r>
            <a:endParaRPr lang="en-US" sz="1200">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8" name="Straight Arrow Connector 7">
            <a:extLst>
              <a:ext uri="{FF2B5EF4-FFF2-40B4-BE49-F238E27FC236}">
                <a16:creationId xmlns:a16="http://schemas.microsoft.com/office/drawing/2014/main" id="{8266F423-492F-78F9-5D30-A9FBD9E9A209}"/>
              </a:ext>
            </a:extLst>
          </p:cNvPr>
          <p:cNvCxnSpPr>
            <a:cxnSpLocks/>
            <a:stCxn id="4" idx="3"/>
            <a:endCxn id="6" idx="1"/>
          </p:cNvCxnSpPr>
          <p:nvPr/>
        </p:nvCxnSpPr>
        <p:spPr>
          <a:xfrm flipV="1">
            <a:off x="2041116" y="2643372"/>
            <a:ext cx="777645"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760A3D1-2042-865B-040B-DB4E75B8586C}"/>
              </a:ext>
            </a:extLst>
          </p:cNvPr>
          <p:cNvCxnSpPr>
            <a:cxnSpLocks/>
            <a:stCxn id="9" idx="3"/>
          </p:cNvCxnSpPr>
          <p:nvPr/>
        </p:nvCxnSpPr>
        <p:spPr>
          <a:xfrm>
            <a:off x="2005328" y="5167406"/>
            <a:ext cx="81343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973CD14-B259-7EF2-C8F1-98CE14746CD0}"/>
              </a:ext>
            </a:extLst>
          </p:cNvPr>
          <p:cNvCxnSpPr>
            <a:cxnSpLocks/>
            <a:stCxn id="7" idx="3"/>
          </p:cNvCxnSpPr>
          <p:nvPr/>
        </p:nvCxnSpPr>
        <p:spPr>
          <a:xfrm>
            <a:off x="2005328" y="5844410"/>
            <a:ext cx="81343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382EC58-C792-EC72-337D-B0E31AFD74EF}"/>
              </a:ext>
            </a:extLst>
          </p:cNvPr>
          <p:cNvCxnSpPr>
            <a:cxnSpLocks/>
            <a:stCxn id="38" idx="0"/>
          </p:cNvCxnSpPr>
          <p:nvPr/>
        </p:nvCxnSpPr>
        <p:spPr>
          <a:xfrm flipH="1" flipV="1">
            <a:off x="6049786" y="5831170"/>
            <a:ext cx="3187" cy="28852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bject 2">
            <a:extLst>
              <a:ext uri="{FF2B5EF4-FFF2-40B4-BE49-F238E27FC236}">
                <a16:creationId xmlns:a16="http://schemas.microsoft.com/office/drawing/2014/main" id="{FF316FAA-49C8-48BF-1C38-545FD42C7DE6}"/>
              </a:ext>
            </a:extLst>
          </p:cNvPr>
          <p:cNvSpPr txBox="1"/>
          <p:nvPr/>
        </p:nvSpPr>
        <p:spPr>
          <a:xfrm>
            <a:off x="794036" y="1020234"/>
            <a:ext cx="11178829" cy="624103"/>
          </a:xfrm>
          <a:prstGeom prst="rect">
            <a:avLst/>
          </a:prstGeom>
          <a:noFill/>
        </p:spPr>
        <p:txBody>
          <a:bodyPr vert="horz" wrap="square" lIns="0" tIns="8467" rIns="0" bIns="0" rtlCol="0">
            <a:spAutoFit/>
          </a:bodyPr>
          <a:lstStyle/>
          <a:p>
            <a:pPr marL="8467">
              <a:spcBef>
                <a:spcPts val="67"/>
              </a:spcBef>
            </a:pPr>
            <a:r>
              <a:rPr lang="en-CA" sz="4000" b="1" dirty="0">
                <a:latin typeface="Roboto" panose="02000000000000000000" pitchFamily="2" charset="0"/>
                <a:ea typeface="Roboto" panose="02000000000000000000" pitchFamily="2" charset="0"/>
                <a:cs typeface="Roboto" panose="02000000000000000000" pitchFamily="2" charset="0"/>
              </a:rPr>
              <a:t>FAKEBLITZ ARCHITECTURE DIAGRAM</a:t>
            </a:r>
          </a:p>
        </p:txBody>
      </p:sp>
      <p:sp>
        <p:nvSpPr>
          <p:cNvPr id="41" name="object 3">
            <a:extLst>
              <a:ext uri="{FF2B5EF4-FFF2-40B4-BE49-F238E27FC236}">
                <a16:creationId xmlns:a16="http://schemas.microsoft.com/office/drawing/2014/main" id="{8CB26E81-8A2A-C0A7-32BA-24F551207995}"/>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DATA MODELLING</a:t>
            </a:r>
            <a:endParaRPr lang="en-CA" sz="2133">
              <a:solidFill>
                <a:srgbClr val="C00000"/>
              </a:solidFill>
              <a:latin typeface="Roboto"/>
              <a:cs typeface="Roboto"/>
            </a:endParaRPr>
          </a:p>
        </p:txBody>
      </p:sp>
      <p:sp>
        <p:nvSpPr>
          <p:cNvPr id="49" name="Rectangle 48">
            <a:extLst>
              <a:ext uri="{FF2B5EF4-FFF2-40B4-BE49-F238E27FC236}">
                <a16:creationId xmlns:a16="http://schemas.microsoft.com/office/drawing/2014/main" id="{18687133-AE47-6AE5-0B21-CC78EBF209FA}"/>
              </a:ext>
            </a:extLst>
          </p:cNvPr>
          <p:cNvSpPr/>
          <p:nvPr/>
        </p:nvSpPr>
        <p:spPr>
          <a:xfrm>
            <a:off x="8609509" y="3817553"/>
            <a:ext cx="2136947" cy="2192615"/>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600" b="1">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SOLUTION KPIs</a:t>
            </a:r>
          </a:p>
          <a:p>
            <a:pPr marL="263525" indent="-168275">
              <a:lnSpc>
                <a:spcPct val="150000"/>
              </a:lnSpc>
              <a:buSzPct val="85000"/>
              <a:buFont typeface="Calibri" panose="020F0502020204030204" pitchFamily="34" charset="0"/>
              <a:buChar char="X"/>
            </a:pPr>
            <a:r>
              <a:rPr lang="en-CA" sz="1400" i="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Accuracy</a:t>
            </a:r>
          </a:p>
          <a:p>
            <a:pPr marL="263525" indent="-168275">
              <a:lnSpc>
                <a:spcPct val="150000"/>
              </a:lnSpc>
              <a:buSzPct val="85000"/>
              <a:buFont typeface="Calibri" panose="020F0502020204030204" pitchFamily="34" charset="0"/>
              <a:buChar char="X"/>
            </a:pPr>
            <a:r>
              <a:rPr lang="en-CA" sz="1400" i="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False Positive Rate</a:t>
            </a:r>
            <a:endParaRPr lang="en-CA" sz="14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marL="263525" indent="-168275">
              <a:lnSpc>
                <a:spcPct val="150000"/>
              </a:lnSpc>
              <a:buSzPct val="85000"/>
              <a:buFont typeface="Calibri" panose="020F0502020204030204" pitchFamily="34" charset="0"/>
              <a:buChar char="X"/>
            </a:pPr>
            <a:r>
              <a:rPr lang="en-CA" sz="1400" i="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Speed</a:t>
            </a:r>
          </a:p>
          <a:p>
            <a:pPr marL="263525" indent="-168275">
              <a:lnSpc>
                <a:spcPct val="150000"/>
              </a:lnSpc>
              <a:buSzPct val="85000"/>
              <a:buFont typeface="Calibri" panose="020F0502020204030204" pitchFamily="34" charset="0"/>
              <a:buChar char="X"/>
            </a:pPr>
            <a:r>
              <a:rPr lang="en-CA" sz="1400" i="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Cost Savings</a:t>
            </a:r>
            <a:r>
              <a:rPr lang="en-CA" sz="14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p>
          <a:p>
            <a:pPr marL="263525" indent="-168275">
              <a:lnSpc>
                <a:spcPct val="150000"/>
              </a:lnSpc>
              <a:buSzPct val="85000"/>
              <a:buFont typeface="Calibri" panose="020F0502020204030204" pitchFamily="34" charset="0"/>
              <a:buChar char="X"/>
            </a:pPr>
            <a:r>
              <a:rPr lang="en-CA" sz="14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User Satisfaction</a:t>
            </a:r>
          </a:p>
        </p:txBody>
      </p:sp>
      <p:sp>
        <p:nvSpPr>
          <p:cNvPr id="3" name="object 5">
            <a:extLst>
              <a:ext uri="{FF2B5EF4-FFF2-40B4-BE49-F238E27FC236}">
                <a16:creationId xmlns:a16="http://schemas.microsoft.com/office/drawing/2014/main" id="{56F50EA5-CBD6-90C6-D31E-175E51DF91B8}"/>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29</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1" name="Slide Number Placeholder 10">
            <a:extLst>
              <a:ext uri="{FF2B5EF4-FFF2-40B4-BE49-F238E27FC236}">
                <a16:creationId xmlns:a16="http://schemas.microsoft.com/office/drawing/2014/main" id="{4A1A1E32-2BDB-33A5-82A1-DEC930067F47}"/>
              </a:ext>
            </a:extLst>
          </p:cNvPr>
          <p:cNvSpPr>
            <a:spLocks noGrp="1"/>
          </p:cNvSpPr>
          <p:nvPr>
            <p:ph type="sldNum" sz="quarter" idx="12"/>
          </p:nvPr>
        </p:nvSpPr>
        <p:spPr/>
        <p:txBody>
          <a:bodyPr/>
          <a:lstStyle/>
          <a:p>
            <a:fld id="{78E61AB1-6C41-4053-A817-9F0F6573F422}" type="slidenum">
              <a:rPr lang="en-CA" smtClean="0"/>
              <a:t>31</a:t>
            </a:fld>
            <a:endParaRPr lang="en-CA"/>
          </a:p>
        </p:txBody>
      </p:sp>
    </p:spTree>
    <p:extLst>
      <p:ext uri="{BB962C8B-B14F-4D97-AF65-F5344CB8AC3E}">
        <p14:creationId xmlns:p14="http://schemas.microsoft.com/office/powerpoint/2010/main" val="3104343280"/>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9CDA6F84-8842-1834-EA1B-CB99F6E8BEA4}"/>
              </a:ext>
            </a:extLst>
          </p:cNvPr>
          <p:cNvGrpSpPr/>
          <p:nvPr/>
        </p:nvGrpSpPr>
        <p:grpSpPr>
          <a:xfrm>
            <a:off x="4377083" y="957806"/>
            <a:ext cx="3349595" cy="1905366"/>
            <a:chOff x="3844498" y="1690689"/>
            <a:chExt cx="3510515" cy="1905366"/>
          </a:xfrm>
          <a:solidFill>
            <a:schemeClr val="bg1"/>
          </a:solidFill>
          <a:effectLst>
            <a:outerShdw blurRad="63500" sx="102000" sy="102000" algn="ctr" rotWithShape="0">
              <a:prstClr val="black">
                <a:alpha val="40000"/>
              </a:prstClr>
            </a:outerShdw>
          </a:effectLst>
        </p:grpSpPr>
        <p:sp>
          <p:nvSpPr>
            <p:cNvPr id="23" name="Rectangle: Rounded Corners 22">
              <a:extLst>
                <a:ext uri="{FF2B5EF4-FFF2-40B4-BE49-F238E27FC236}">
                  <a16:creationId xmlns:a16="http://schemas.microsoft.com/office/drawing/2014/main" id="{871BA63D-3F6C-8F27-6D47-C47C8C2A3CEA}"/>
                </a:ext>
              </a:extLst>
            </p:cNvPr>
            <p:cNvSpPr/>
            <p:nvPr/>
          </p:nvSpPr>
          <p:spPr>
            <a:xfrm>
              <a:off x="3844498" y="1690689"/>
              <a:ext cx="3510515" cy="1905366"/>
            </a:xfrm>
            <a:prstGeom prst="round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200" b="1" dirty="0">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FAKEBLITZ APIs</a:t>
              </a:r>
            </a:p>
          </p:txBody>
        </p:sp>
        <p:sp>
          <p:nvSpPr>
            <p:cNvPr id="15" name="Rectangle 14">
              <a:extLst>
                <a:ext uri="{FF2B5EF4-FFF2-40B4-BE49-F238E27FC236}">
                  <a16:creationId xmlns:a16="http://schemas.microsoft.com/office/drawing/2014/main" id="{CA1DB562-7DEB-E755-971B-2D25087C43C7}"/>
                </a:ext>
              </a:extLst>
            </p:cNvPr>
            <p:cNvSpPr/>
            <p:nvPr/>
          </p:nvSpPr>
          <p:spPr>
            <a:xfrm>
              <a:off x="4237892" y="2233572"/>
              <a:ext cx="1294498" cy="1706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Product API  </a:t>
              </a:r>
            </a:p>
          </p:txBody>
        </p:sp>
        <p:sp>
          <p:nvSpPr>
            <p:cNvPr id="16" name="Rectangle 15">
              <a:extLst>
                <a:ext uri="{FF2B5EF4-FFF2-40B4-BE49-F238E27FC236}">
                  <a16:creationId xmlns:a16="http://schemas.microsoft.com/office/drawing/2014/main" id="{47293C1B-397E-5822-B523-980A4E7DA01C}"/>
                </a:ext>
              </a:extLst>
            </p:cNvPr>
            <p:cNvSpPr/>
            <p:nvPr/>
          </p:nvSpPr>
          <p:spPr>
            <a:xfrm>
              <a:off x="4237892" y="2513698"/>
              <a:ext cx="1294498" cy="18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Video API  </a:t>
              </a:r>
            </a:p>
          </p:txBody>
        </p:sp>
        <p:sp>
          <p:nvSpPr>
            <p:cNvPr id="17" name="Rectangle 16">
              <a:extLst>
                <a:ext uri="{FF2B5EF4-FFF2-40B4-BE49-F238E27FC236}">
                  <a16:creationId xmlns:a16="http://schemas.microsoft.com/office/drawing/2014/main" id="{AF7D0E88-BDC4-57F9-A177-50A4AC3290FA}"/>
                </a:ext>
              </a:extLst>
            </p:cNvPr>
            <p:cNvSpPr/>
            <p:nvPr/>
          </p:nvSpPr>
          <p:spPr>
            <a:xfrm>
              <a:off x="4237892" y="3098053"/>
              <a:ext cx="1294498" cy="18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Point of Sale API  </a:t>
              </a:r>
            </a:p>
          </p:txBody>
        </p:sp>
        <p:sp>
          <p:nvSpPr>
            <p:cNvPr id="18" name="Rectangle 17">
              <a:extLst>
                <a:ext uri="{FF2B5EF4-FFF2-40B4-BE49-F238E27FC236}">
                  <a16:creationId xmlns:a16="http://schemas.microsoft.com/office/drawing/2014/main" id="{0C962A51-06CA-7926-5EAB-979C58AC86C6}"/>
                </a:ext>
              </a:extLst>
            </p:cNvPr>
            <p:cNvSpPr/>
            <p:nvPr/>
          </p:nvSpPr>
          <p:spPr>
            <a:xfrm>
              <a:off x="5691897" y="2228370"/>
              <a:ext cx="1294498" cy="1819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Counterfeit API  </a:t>
              </a:r>
            </a:p>
          </p:txBody>
        </p:sp>
        <p:sp>
          <p:nvSpPr>
            <p:cNvPr id="19" name="Rectangle 18">
              <a:extLst>
                <a:ext uri="{FF2B5EF4-FFF2-40B4-BE49-F238E27FC236}">
                  <a16:creationId xmlns:a16="http://schemas.microsoft.com/office/drawing/2014/main" id="{C2A0A90A-6C6B-DDB7-9B95-616B36B322A6}"/>
                </a:ext>
              </a:extLst>
            </p:cNvPr>
            <p:cNvSpPr/>
            <p:nvPr/>
          </p:nvSpPr>
          <p:spPr>
            <a:xfrm>
              <a:off x="5691897" y="2512579"/>
              <a:ext cx="1294498" cy="1851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dirty="0">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Supply Chain  API  </a:t>
              </a:r>
            </a:p>
          </p:txBody>
        </p:sp>
        <p:sp>
          <p:nvSpPr>
            <p:cNvPr id="20" name="Rectangle 19">
              <a:extLst>
                <a:ext uri="{FF2B5EF4-FFF2-40B4-BE49-F238E27FC236}">
                  <a16:creationId xmlns:a16="http://schemas.microsoft.com/office/drawing/2014/main" id="{062AF4B6-FDC4-E250-3BBA-5E7A9600952C}"/>
                </a:ext>
              </a:extLst>
            </p:cNvPr>
            <p:cNvSpPr/>
            <p:nvPr/>
          </p:nvSpPr>
          <p:spPr>
            <a:xfrm>
              <a:off x="5689754" y="2810620"/>
              <a:ext cx="1292352" cy="1900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dirty="0">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Google Cloud API  </a:t>
              </a:r>
            </a:p>
          </p:txBody>
        </p:sp>
        <p:sp>
          <p:nvSpPr>
            <p:cNvPr id="21" name="Rectangle 20">
              <a:extLst>
                <a:ext uri="{FF2B5EF4-FFF2-40B4-BE49-F238E27FC236}">
                  <a16:creationId xmlns:a16="http://schemas.microsoft.com/office/drawing/2014/main" id="{F971BD7B-A5F2-41DC-4FBE-21F54451434A}"/>
                </a:ext>
              </a:extLst>
            </p:cNvPr>
            <p:cNvSpPr/>
            <p:nvPr/>
          </p:nvSpPr>
          <p:spPr>
            <a:xfrm>
              <a:off x="4237892" y="2810621"/>
              <a:ext cx="1294498" cy="18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Imagery API  </a:t>
              </a:r>
            </a:p>
          </p:txBody>
        </p:sp>
        <p:sp>
          <p:nvSpPr>
            <p:cNvPr id="22" name="Rectangle 21">
              <a:extLst>
                <a:ext uri="{FF2B5EF4-FFF2-40B4-BE49-F238E27FC236}">
                  <a16:creationId xmlns:a16="http://schemas.microsoft.com/office/drawing/2014/main" id="{70C306A3-473B-4E0A-BFFC-7965CF6AF608}"/>
                </a:ext>
              </a:extLst>
            </p:cNvPr>
            <p:cNvSpPr/>
            <p:nvPr/>
          </p:nvSpPr>
          <p:spPr>
            <a:xfrm>
              <a:off x="5689752" y="3098052"/>
              <a:ext cx="1292353" cy="1851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REST API  </a:t>
              </a:r>
            </a:p>
          </p:txBody>
        </p:sp>
      </p:grpSp>
      <p:sp>
        <p:nvSpPr>
          <p:cNvPr id="2" name="Rectangle 1">
            <a:extLst>
              <a:ext uri="{FF2B5EF4-FFF2-40B4-BE49-F238E27FC236}">
                <a16:creationId xmlns:a16="http://schemas.microsoft.com/office/drawing/2014/main" id="{0F513241-ABDD-54C7-8616-F4D872E000F1}"/>
              </a:ext>
            </a:extLst>
          </p:cNvPr>
          <p:cNvSpPr/>
          <p:nvPr/>
        </p:nvSpPr>
        <p:spPr>
          <a:xfrm>
            <a:off x="696415" y="1355189"/>
            <a:ext cx="1415968" cy="279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CA" sz="14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Customer Data</a:t>
            </a:r>
          </a:p>
        </p:txBody>
      </p:sp>
      <p:sp>
        <p:nvSpPr>
          <p:cNvPr id="6" name="Rectangle: Rounded Corners 5">
            <a:extLst>
              <a:ext uri="{FF2B5EF4-FFF2-40B4-BE49-F238E27FC236}">
                <a16:creationId xmlns:a16="http://schemas.microsoft.com/office/drawing/2014/main" id="{4D194EA4-7D95-7EDF-27DE-5082AEAFD5ED}"/>
              </a:ext>
            </a:extLst>
          </p:cNvPr>
          <p:cNvSpPr/>
          <p:nvPr/>
        </p:nvSpPr>
        <p:spPr>
          <a:xfrm>
            <a:off x="2818761" y="957806"/>
            <a:ext cx="993730" cy="1905366"/>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Direct Integration </a:t>
            </a:r>
          </a:p>
        </p:txBody>
      </p:sp>
      <p:sp>
        <p:nvSpPr>
          <p:cNvPr id="4" name="Rectangle 3">
            <a:extLst>
              <a:ext uri="{FF2B5EF4-FFF2-40B4-BE49-F238E27FC236}">
                <a16:creationId xmlns:a16="http://schemas.microsoft.com/office/drawing/2014/main" id="{7FBCF85B-27EB-ECEE-BDCF-F10C1EEC5BC6}"/>
              </a:ext>
            </a:extLst>
          </p:cNvPr>
          <p:cNvSpPr/>
          <p:nvPr/>
        </p:nvSpPr>
        <p:spPr>
          <a:xfrm>
            <a:off x="770690" y="1678864"/>
            <a:ext cx="1270426" cy="463254"/>
          </a:xfrm>
          <a:prstGeom prst="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Image &amp; Video</a:t>
            </a:r>
          </a:p>
        </p:txBody>
      </p:sp>
      <p:sp>
        <p:nvSpPr>
          <p:cNvPr id="9" name="Rectangle 8">
            <a:extLst>
              <a:ext uri="{FF2B5EF4-FFF2-40B4-BE49-F238E27FC236}">
                <a16:creationId xmlns:a16="http://schemas.microsoft.com/office/drawing/2014/main" id="{C4C8F2F1-5E8C-FF81-684A-910E4E1444C0}"/>
              </a:ext>
            </a:extLst>
          </p:cNvPr>
          <p:cNvSpPr/>
          <p:nvPr/>
        </p:nvSpPr>
        <p:spPr>
          <a:xfrm>
            <a:off x="770690" y="4570324"/>
            <a:ext cx="1234638" cy="331517"/>
          </a:xfrm>
          <a:prstGeom prst="rect">
            <a:avLst/>
          </a:prstGeom>
          <a:solidFill>
            <a:schemeClr val="bg1"/>
          </a:solidFill>
          <a:ln cap="flat">
            <a:solidFill>
              <a:srgbClr val="C00000"/>
            </a:solid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Brand Partner</a:t>
            </a:r>
            <a:endParaRPr lang="en-US" sz="1200">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Rectangle: Rounded Corners 13">
            <a:extLst>
              <a:ext uri="{FF2B5EF4-FFF2-40B4-BE49-F238E27FC236}">
                <a16:creationId xmlns:a16="http://schemas.microsoft.com/office/drawing/2014/main" id="{81BF0947-B8CD-82AF-716D-7C1F7149F09C}"/>
              </a:ext>
            </a:extLst>
          </p:cNvPr>
          <p:cNvSpPr/>
          <p:nvPr/>
        </p:nvSpPr>
        <p:spPr>
          <a:xfrm>
            <a:off x="2822770" y="4080495"/>
            <a:ext cx="985712" cy="1843837"/>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Data Integration </a:t>
            </a:r>
          </a:p>
        </p:txBody>
      </p:sp>
      <p:sp>
        <p:nvSpPr>
          <p:cNvPr id="24" name="Cylinder 23">
            <a:extLst>
              <a:ext uri="{FF2B5EF4-FFF2-40B4-BE49-F238E27FC236}">
                <a16:creationId xmlns:a16="http://schemas.microsoft.com/office/drawing/2014/main" id="{196117FD-F613-4338-B74A-545B21C4E53D}"/>
              </a:ext>
            </a:extLst>
          </p:cNvPr>
          <p:cNvSpPr/>
          <p:nvPr/>
        </p:nvSpPr>
        <p:spPr>
          <a:xfrm>
            <a:off x="5178139" y="3443123"/>
            <a:ext cx="1749669" cy="677813"/>
          </a:xfrm>
          <a:prstGeom prst="can">
            <a:avLst/>
          </a:prstGeom>
          <a:solidFill>
            <a:schemeClr val="bg2">
              <a:lumMod val="25000"/>
            </a:schemeClr>
          </a:solidFill>
          <a:ln>
            <a:solidFill>
              <a:schemeClr val="tx1">
                <a:lumMod val="95000"/>
                <a:lumOff val="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a:latin typeface="Roboto Condensed" panose="02000000000000000000" pitchFamily="2" charset="0"/>
                <a:ea typeface="Roboto Condensed" panose="02000000000000000000" pitchFamily="2" charset="0"/>
                <a:cs typeface="Roboto Condensed" panose="02000000000000000000" pitchFamily="2" charset="0"/>
              </a:rPr>
              <a:t>Data Storage</a:t>
            </a:r>
          </a:p>
          <a:p>
            <a:pPr algn="ctr"/>
            <a:r>
              <a:rPr lang="en-CA" sz="1200" b="1">
                <a:latin typeface="Roboto Condensed" panose="02000000000000000000" pitchFamily="2" charset="0"/>
                <a:ea typeface="Roboto Condensed" panose="02000000000000000000" pitchFamily="2" charset="0"/>
                <a:cs typeface="Roboto Condensed" panose="02000000000000000000" pitchFamily="2" charset="0"/>
              </a:rPr>
              <a:t>(Google Cloud)</a:t>
            </a:r>
          </a:p>
        </p:txBody>
      </p:sp>
      <p:grpSp>
        <p:nvGrpSpPr>
          <p:cNvPr id="32" name="Group 31">
            <a:extLst>
              <a:ext uri="{FF2B5EF4-FFF2-40B4-BE49-F238E27FC236}">
                <a16:creationId xmlns:a16="http://schemas.microsoft.com/office/drawing/2014/main" id="{9A30AA81-2EC2-92E5-B905-F0FC27F9229C}"/>
              </a:ext>
            </a:extLst>
          </p:cNvPr>
          <p:cNvGrpSpPr/>
          <p:nvPr/>
        </p:nvGrpSpPr>
        <p:grpSpPr>
          <a:xfrm>
            <a:off x="4979719" y="4604981"/>
            <a:ext cx="2140133" cy="794866"/>
            <a:chOff x="3787036" y="4998895"/>
            <a:chExt cx="2140133" cy="794866"/>
          </a:xfrm>
        </p:grpSpPr>
        <p:sp>
          <p:nvSpPr>
            <p:cNvPr id="25" name="Rectangle: Rounded Corners 24">
              <a:extLst>
                <a:ext uri="{FF2B5EF4-FFF2-40B4-BE49-F238E27FC236}">
                  <a16:creationId xmlns:a16="http://schemas.microsoft.com/office/drawing/2014/main" id="{7681582C-F8F9-3B6C-BB84-EAC111BA22AB}"/>
                </a:ext>
              </a:extLst>
            </p:cNvPr>
            <p:cNvSpPr/>
            <p:nvPr/>
          </p:nvSpPr>
          <p:spPr>
            <a:xfrm>
              <a:off x="3787036" y="4998895"/>
              <a:ext cx="2140133" cy="794866"/>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Event Stream </a:t>
              </a:r>
            </a:p>
          </p:txBody>
        </p:sp>
        <p:sp>
          <p:nvSpPr>
            <p:cNvPr id="26" name="Arrow: Chevron 25">
              <a:extLst>
                <a:ext uri="{FF2B5EF4-FFF2-40B4-BE49-F238E27FC236}">
                  <a16:creationId xmlns:a16="http://schemas.microsoft.com/office/drawing/2014/main" id="{0F5B7496-EF1D-CBCB-8296-D8DD6AE2D0B0}"/>
                </a:ext>
              </a:extLst>
            </p:cNvPr>
            <p:cNvSpPr/>
            <p:nvPr/>
          </p:nvSpPr>
          <p:spPr>
            <a:xfrm>
              <a:off x="4057068" y="5339059"/>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7" name="Arrow: Chevron 26">
              <a:extLst>
                <a:ext uri="{FF2B5EF4-FFF2-40B4-BE49-F238E27FC236}">
                  <a16:creationId xmlns:a16="http://schemas.microsoft.com/office/drawing/2014/main" id="{389E7DC8-6E9F-997F-215F-94B687617478}"/>
                </a:ext>
              </a:extLst>
            </p:cNvPr>
            <p:cNvSpPr/>
            <p:nvPr/>
          </p:nvSpPr>
          <p:spPr>
            <a:xfrm>
              <a:off x="4337046" y="5346189"/>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 name="Arrow: Chevron 27">
              <a:extLst>
                <a:ext uri="{FF2B5EF4-FFF2-40B4-BE49-F238E27FC236}">
                  <a16:creationId xmlns:a16="http://schemas.microsoft.com/office/drawing/2014/main" id="{BD6C4AC8-5D33-7E34-F05D-EE67524E55C1}"/>
                </a:ext>
              </a:extLst>
            </p:cNvPr>
            <p:cNvSpPr/>
            <p:nvPr/>
          </p:nvSpPr>
          <p:spPr>
            <a:xfrm>
              <a:off x="4617024" y="5342864"/>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9" name="Arrow: Chevron 28">
              <a:extLst>
                <a:ext uri="{FF2B5EF4-FFF2-40B4-BE49-F238E27FC236}">
                  <a16:creationId xmlns:a16="http://schemas.microsoft.com/office/drawing/2014/main" id="{E9B7A8D1-ADEC-2B29-AFB7-E025C5D84EC7}"/>
                </a:ext>
              </a:extLst>
            </p:cNvPr>
            <p:cNvSpPr/>
            <p:nvPr/>
          </p:nvSpPr>
          <p:spPr>
            <a:xfrm>
              <a:off x="4878947" y="5351370"/>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Arrow: Chevron 29">
              <a:extLst>
                <a:ext uri="{FF2B5EF4-FFF2-40B4-BE49-F238E27FC236}">
                  <a16:creationId xmlns:a16="http://schemas.microsoft.com/office/drawing/2014/main" id="{7396E666-F013-C10D-BA28-A54F23E4B241}"/>
                </a:ext>
              </a:extLst>
            </p:cNvPr>
            <p:cNvSpPr/>
            <p:nvPr/>
          </p:nvSpPr>
          <p:spPr>
            <a:xfrm>
              <a:off x="5148772" y="5348278"/>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1" name="Arrow: Chevron 30">
              <a:extLst>
                <a:ext uri="{FF2B5EF4-FFF2-40B4-BE49-F238E27FC236}">
                  <a16:creationId xmlns:a16="http://schemas.microsoft.com/office/drawing/2014/main" id="{69D2F054-9BCD-296C-DEB8-35C1DDBF7D57}"/>
                </a:ext>
              </a:extLst>
            </p:cNvPr>
            <p:cNvSpPr/>
            <p:nvPr/>
          </p:nvSpPr>
          <p:spPr>
            <a:xfrm>
              <a:off x="5398016" y="5346189"/>
              <a:ext cx="268747" cy="330317"/>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33" name="Rectangle: Rounded Corners 32">
            <a:extLst>
              <a:ext uri="{FF2B5EF4-FFF2-40B4-BE49-F238E27FC236}">
                <a16:creationId xmlns:a16="http://schemas.microsoft.com/office/drawing/2014/main" id="{3F79594D-3892-D529-6365-6E1A39EB1B62}"/>
              </a:ext>
            </a:extLst>
          </p:cNvPr>
          <p:cNvSpPr/>
          <p:nvPr/>
        </p:nvSpPr>
        <p:spPr>
          <a:xfrm>
            <a:off x="7759802" y="4049731"/>
            <a:ext cx="1125066" cy="1905366"/>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Visualization</a:t>
            </a:r>
          </a:p>
        </p:txBody>
      </p:sp>
      <p:cxnSp>
        <p:nvCxnSpPr>
          <p:cNvPr id="36" name="Straight Arrow Connector 35">
            <a:extLst>
              <a:ext uri="{FF2B5EF4-FFF2-40B4-BE49-F238E27FC236}">
                <a16:creationId xmlns:a16="http://schemas.microsoft.com/office/drawing/2014/main" id="{266A97A4-6BEF-6D8F-0834-D6EE17362205}"/>
              </a:ext>
            </a:extLst>
          </p:cNvPr>
          <p:cNvCxnSpPr>
            <a:cxnSpLocks/>
            <a:stCxn id="14" idx="3"/>
          </p:cNvCxnSpPr>
          <p:nvPr/>
        </p:nvCxnSpPr>
        <p:spPr>
          <a:xfrm>
            <a:off x="3808482" y="5002414"/>
            <a:ext cx="1171237"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294FCB05-8DD2-AE83-BE19-A27F8B459119}"/>
              </a:ext>
            </a:extLst>
          </p:cNvPr>
          <p:cNvSpPr/>
          <p:nvPr/>
        </p:nvSpPr>
        <p:spPr>
          <a:xfrm>
            <a:off x="4979719" y="5618921"/>
            <a:ext cx="2140133" cy="373179"/>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200" b="1" dirty="0">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AI/ML Capabilities</a:t>
            </a:r>
          </a:p>
        </p:txBody>
      </p:sp>
      <p:cxnSp>
        <p:nvCxnSpPr>
          <p:cNvPr id="46" name="Straight Arrow Connector 45">
            <a:extLst>
              <a:ext uri="{FF2B5EF4-FFF2-40B4-BE49-F238E27FC236}">
                <a16:creationId xmlns:a16="http://schemas.microsoft.com/office/drawing/2014/main" id="{3EBF192A-A367-5E41-7C14-0312997D1776}"/>
              </a:ext>
            </a:extLst>
          </p:cNvPr>
          <p:cNvCxnSpPr>
            <a:cxnSpLocks/>
            <a:stCxn id="25" idx="0"/>
            <a:endCxn id="24" idx="3"/>
          </p:cNvCxnSpPr>
          <p:nvPr/>
        </p:nvCxnSpPr>
        <p:spPr>
          <a:xfrm flipV="1">
            <a:off x="6049786" y="4120936"/>
            <a:ext cx="3188" cy="484045"/>
          </a:xfrm>
          <a:prstGeom prst="straightConnector1">
            <a:avLst/>
          </a:prstGeom>
          <a:ln w="285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F1D87FC-8146-1807-86F7-F6C6F9306284}"/>
              </a:ext>
            </a:extLst>
          </p:cNvPr>
          <p:cNvCxnSpPr>
            <a:cxnSpLocks/>
            <a:stCxn id="24" idx="1"/>
            <a:endCxn id="23" idx="2"/>
          </p:cNvCxnSpPr>
          <p:nvPr/>
        </p:nvCxnSpPr>
        <p:spPr>
          <a:xfrm flipH="1" flipV="1">
            <a:off x="6051881" y="2863172"/>
            <a:ext cx="1093" cy="579951"/>
          </a:xfrm>
          <a:prstGeom prst="straightConnector1">
            <a:avLst/>
          </a:prstGeom>
          <a:ln w="285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AA22FF7-005E-D038-18A5-6748569B4F30}"/>
              </a:ext>
            </a:extLst>
          </p:cNvPr>
          <p:cNvCxnSpPr>
            <a:cxnSpLocks/>
            <a:stCxn id="25" idx="3"/>
            <a:endCxn id="33" idx="1"/>
          </p:cNvCxnSpPr>
          <p:nvPr/>
        </p:nvCxnSpPr>
        <p:spPr>
          <a:xfrm>
            <a:off x="7119852" y="5002414"/>
            <a:ext cx="63995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453BB37-1D38-EFFD-BA6C-5D64A62AC29C}"/>
              </a:ext>
            </a:extLst>
          </p:cNvPr>
          <p:cNvCxnSpPr>
            <a:cxnSpLocks/>
            <a:stCxn id="6" idx="3"/>
          </p:cNvCxnSpPr>
          <p:nvPr/>
        </p:nvCxnSpPr>
        <p:spPr>
          <a:xfrm>
            <a:off x="3812491" y="1910489"/>
            <a:ext cx="56459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D2B9F4-D065-9B2C-9DCE-E2A377733653}"/>
              </a:ext>
            </a:extLst>
          </p:cNvPr>
          <p:cNvCxnSpPr>
            <a:cxnSpLocks/>
            <a:stCxn id="33" idx="3"/>
          </p:cNvCxnSpPr>
          <p:nvPr/>
        </p:nvCxnSpPr>
        <p:spPr>
          <a:xfrm flipV="1">
            <a:off x="8884868" y="4998700"/>
            <a:ext cx="411438" cy="371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3782FEC4-55D5-D603-5345-6F440BDCC716}"/>
              </a:ext>
            </a:extLst>
          </p:cNvPr>
          <p:cNvGrpSpPr/>
          <p:nvPr/>
        </p:nvGrpSpPr>
        <p:grpSpPr>
          <a:xfrm>
            <a:off x="9296306" y="4049731"/>
            <a:ext cx="1167626" cy="1897938"/>
            <a:chOff x="10038084" y="3047826"/>
            <a:chExt cx="1167626" cy="1402841"/>
          </a:xfrm>
        </p:grpSpPr>
        <p:sp>
          <p:nvSpPr>
            <p:cNvPr id="34" name="Rectangle: Rounded Corners 33">
              <a:extLst>
                <a:ext uri="{FF2B5EF4-FFF2-40B4-BE49-F238E27FC236}">
                  <a16:creationId xmlns:a16="http://schemas.microsoft.com/office/drawing/2014/main" id="{369D3D93-8A61-28C7-8979-99B0AAF4354C}"/>
                </a:ext>
              </a:extLst>
            </p:cNvPr>
            <p:cNvSpPr/>
            <p:nvPr/>
          </p:nvSpPr>
          <p:spPr>
            <a:xfrm>
              <a:off x="10038084" y="3047826"/>
              <a:ext cx="1167626" cy="1402841"/>
            </a:xfrm>
            <a:prstGeom prst="round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Result</a:t>
              </a:r>
            </a:p>
          </p:txBody>
        </p:sp>
        <p:pic>
          <p:nvPicPr>
            <p:cNvPr id="66" name="Graphic 65" descr="Checkbox Checked with solid fill">
              <a:extLst>
                <a:ext uri="{FF2B5EF4-FFF2-40B4-BE49-F238E27FC236}">
                  <a16:creationId xmlns:a16="http://schemas.microsoft.com/office/drawing/2014/main" id="{799350A7-2353-792A-BA5F-F021C8B5C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285" y="3232698"/>
              <a:ext cx="914400" cy="717495"/>
            </a:xfrm>
            <a:prstGeom prst="rect">
              <a:avLst/>
            </a:prstGeom>
          </p:spPr>
        </p:pic>
        <p:pic>
          <p:nvPicPr>
            <p:cNvPr id="68" name="Graphic 67" descr="Close with solid fill">
              <a:extLst>
                <a:ext uri="{FF2B5EF4-FFF2-40B4-BE49-F238E27FC236}">
                  <a16:creationId xmlns:a16="http://schemas.microsoft.com/office/drawing/2014/main" id="{1E8544AE-5D94-A75B-E851-5513725749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0816" y="3812142"/>
              <a:ext cx="599338" cy="470278"/>
            </a:xfrm>
            <a:prstGeom prst="rect">
              <a:avLst/>
            </a:prstGeom>
          </p:spPr>
        </p:pic>
      </p:grpSp>
      <p:sp>
        <p:nvSpPr>
          <p:cNvPr id="70" name="TextBox 69">
            <a:extLst>
              <a:ext uri="{FF2B5EF4-FFF2-40B4-BE49-F238E27FC236}">
                <a16:creationId xmlns:a16="http://schemas.microsoft.com/office/drawing/2014/main" id="{797EFE6E-E987-DB04-44FF-7F52B6D1ABA6}"/>
              </a:ext>
            </a:extLst>
          </p:cNvPr>
          <p:cNvSpPr txBox="1"/>
          <p:nvPr/>
        </p:nvSpPr>
        <p:spPr>
          <a:xfrm>
            <a:off x="6145798" y="4260292"/>
            <a:ext cx="772969" cy="253916"/>
          </a:xfrm>
          <a:prstGeom prst="rect">
            <a:avLst/>
          </a:prstGeom>
          <a:noFill/>
        </p:spPr>
        <p:txBody>
          <a:bodyPr wrap="none" rtlCol="0">
            <a:spAutoFit/>
          </a:bodyPr>
          <a:lstStyle/>
          <a:p>
            <a:r>
              <a:rPr lang="en-CA" sz="1050" b="1" dirty="0">
                <a:latin typeface="Roboto Condensed" panose="02000000000000000000" pitchFamily="2" charset="0"/>
                <a:ea typeface="Roboto Condensed" panose="02000000000000000000" pitchFamily="2" charset="0"/>
                <a:cs typeface="Roboto Condensed" panose="02000000000000000000" pitchFamily="2" charset="0"/>
              </a:rPr>
              <a:t>Brand Data</a:t>
            </a:r>
          </a:p>
        </p:txBody>
      </p:sp>
      <p:sp>
        <p:nvSpPr>
          <p:cNvPr id="71" name="TextBox 70">
            <a:extLst>
              <a:ext uri="{FF2B5EF4-FFF2-40B4-BE49-F238E27FC236}">
                <a16:creationId xmlns:a16="http://schemas.microsoft.com/office/drawing/2014/main" id="{2C1A802E-6D27-DFE9-2EF9-1C9EC55D495B}"/>
              </a:ext>
            </a:extLst>
          </p:cNvPr>
          <p:cNvSpPr txBox="1"/>
          <p:nvPr/>
        </p:nvSpPr>
        <p:spPr>
          <a:xfrm>
            <a:off x="6100846" y="3093846"/>
            <a:ext cx="1345240" cy="261610"/>
          </a:xfrm>
          <a:prstGeom prst="rect">
            <a:avLst/>
          </a:prstGeom>
          <a:noFill/>
        </p:spPr>
        <p:txBody>
          <a:bodyPr wrap="none" rtlCol="0">
            <a:spAutoFit/>
          </a:bodyPr>
          <a:lstStyle/>
          <a:p>
            <a:r>
              <a:rPr lang="en-CA" sz="1050" b="1" dirty="0">
                <a:latin typeface="Roboto Condensed" panose="02000000000000000000" pitchFamily="2" charset="0"/>
                <a:ea typeface="Roboto Condensed" panose="02000000000000000000" pitchFamily="2" charset="0"/>
                <a:cs typeface="Roboto Condensed" panose="02000000000000000000" pitchFamily="2" charset="0"/>
              </a:rPr>
              <a:t>Expose data via APIs</a:t>
            </a:r>
          </a:p>
        </p:txBody>
      </p:sp>
      <p:sp>
        <p:nvSpPr>
          <p:cNvPr id="7" name="Rectangle 6">
            <a:extLst>
              <a:ext uri="{FF2B5EF4-FFF2-40B4-BE49-F238E27FC236}">
                <a16:creationId xmlns:a16="http://schemas.microsoft.com/office/drawing/2014/main" id="{95EA2436-531D-446D-98CB-A56A525ED4C0}"/>
              </a:ext>
            </a:extLst>
          </p:cNvPr>
          <p:cNvSpPr/>
          <p:nvPr/>
        </p:nvSpPr>
        <p:spPr>
          <a:xfrm>
            <a:off x="770690" y="5247328"/>
            <a:ext cx="1234638" cy="331517"/>
          </a:xfrm>
          <a:prstGeom prst="rect">
            <a:avLst/>
          </a:prstGeom>
          <a:solidFill>
            <a:schemeClr val="bg1"/>
          </a:solid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200" b="1">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rPr>
              <a:t>Online Data </a:t>
            </a:r>
            <a:endParaRPr lang="en-US" sz="1200">
              <a:solidFill>
                <a:schemeClr val="tx1">
                  <a:lumMod val="85000"/>
                  <a:lumOff val="1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8" name="Straight Arrow Connector 7">
            <a:extLst>
              <a:ext uri="{FF2B5EF4-FFF2-40B4-BE49-F238E27FC236}">
                <a16:creationId xmlns:a16="http://schemas.microsoft.com/office/drawing/2014/main" id="{8266F423-492F-78F9-5D30-A9FBD9E9A209}"/>
              </a:ext>
            </a:extLst>
          </p:cNvPr>
          <p:cNvCxnSpPr>
            <a:cxnSpLocks/>
            <a:stCxn id="4" idx="3"/>
            <a:endCxn id="6" idx="1"/>
          </p:cNvCxnSpPr>
          <p:nvPr/>
        </p:nvCxnSpPr>
        <p:spPr>
          <a:xfrm flipV="1">
            <a:off x="2041116" y="1910489"/>
            <a:ext cx="777645" cy="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760A3D1-2042-865B-040B-DB4E75B8586C}"/>
              </a:ext>
            </a:extLst>
          </p:cNvPr>
          <p:cNvCxnSpPr>
            <a:cxnSpLocks/>
            <a:stCxn id="9" idx="3"/>
          </p:cNvCxnSpPr>
          <p:nvPr/>
        </p:nvCxnSpPr>
        <p:spPr>
          <a:xfrm>
            <a:off x="2005328" y="4736083"/>
            <a:ext cx="81343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973CD14-B259-7EF2-C8F1-98CE14746CD0}"/>
              </a:ext>
            </a:extLst>
          </p:cNvPr>
          <p:cNvCxnSpPr>
            <a:cxnSpLocks/>
            <a:stCxn id="7" idx="3"/>
          </p:cNvCxnSpPr>
          <p:nvPr/>
        </p:nvCxnSpPr>
        <p:spPr>
          <a:xfrm>
            <a:off x="2005328" y="5413087"/>
            <a:ext cx="81343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382EC58-C792-EC72-337D-B0E31AFD74EF}"/>
              </a:ext>
            </a:extLst>
          </p:cNvPr>
          <p:cNvCxnSpPr>
            <a:cxnSpLocks/>
            <a:stCxn id="38" idx="0"/>
            <a:endCxn id="25" idx="2"/>
          </p:cNvCxnSpPr>
          <p:nvPr/>
        </p:nvCxnSpPr>
        <p:spPr>
          <a:xfrm flipV="1">
            <a:off x="6049786" y="5399847"/>
            <a:ext cx="0" cy="21907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7814F62-9210-7A43-EC02-C3F2BF1A828F}"/>
              </a:ext>
            </a:extLst>
          </p:cNvPr>
          <p:cNvSpPr/>
          <p:nvPr/>
        </p:nvSpPr>
        <p:spPr>
          <a:xfrm>
            <a:off x="2218543" y="1407437"/>
            <a:ext cx="398884" cy="398834"/>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t>D</a:t>
            </a:r>
          </a:p>
        </p:txBody>
      </p:sp>
      <p:sp>
        <p:nvSpPr>
          <p:cNvPr id="13" name="Oval 12">
            <a:extLst>
              <a:ext uri="{FF2B5EF4-FFF2-40B4-BE49-F238E27FC236}">
                <a16:creationId xmlns:a16="http://schemas.microsoft.com/office/drawing/2014/main" id="{98FE4A58-5E58-9CA1-5C0D-D203465D0293}"/>
              </a:ext>
            </a:extLst>
          </p:cNvPr>
          <p:cNvSpPr/>
          <p:nvPr/>
        </p:nvSpPr>
        <p:spPr>
          <a:xfrm>
            <a:off x="2175376" y="4833594"/>
            <a:ext cx="398884" cy="398834"/>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t>A</a:t>
            </a:r>
          </a:p>
        </p:txBody>
      </p:sp>
      <p:sp>
        <p:nvSpPr>
          <p:cNvPr id="35" name="Oval 34">
            <a:extLst>
              <a:ext uri="{FF2B5EF4-FFF2-40B4-BE49-F238E27FC236}">
                <a16:creationId xmlns:a16="http://schemas.microsoft.com/office/drawing/2014/main" id="{E1573EC9-BE46-01FE-B227-E0635A40275F}"/>
              </a:ext>
            </a:extLst>
          </p:cNvPr>
          <p:cNvSpPr/>
          <p:nvPr/>
        </p:nvSpPr>
        <p:spPr>
          <a:xfrm>
            <a:off x="4145012" y="4503007"/>
            <a:ext cx="398884" cy="398834"/>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t>B</a:t>
            </a:r>
          </a:p>
        </p:txBody>
      </p:sp>
      <p:sp>
        <p:nvSpPr>
          <p:cNvPr id="43" name="Oval 42">
            <a:extLst>
              <a:ext uri="{FF2B5EF4-FFF2-40B4-BE49-F238E27FC236}">
                <a16:creationId xmlns:a16="http://schemas.microsoft.com/office/drawing/2014/main" id="{27D3893D-D902-2AC0-67F2-F4E93F4955B8}"/>
              </a:ext>
            </a:extLst>
          </p:cNvPr>
          <p:cNvSpPr/>
          <p:nvPr/>
        </p:nvSpPr>
        <p:spPr>
          <a:xfrm>
            <a:off x="4696189" y="3565009"/>
            <a:ext cx="398884" cy="398834"/>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t>C</a:t>
            </a:r>
          </a:p>
        </p:txBody>
      </p:sp>
      <p:sp>
        <p:nvSpPr>
          <p:cNvPr id="50" name="Oval 49">
            <a:extLst>
              <a:ext uri="{FF2B5EF4-FFF2-40B4-BE49-F238E27FC236}">
                <a16:creationId xmlns:a16="http://schemas.microsoft.com/office/drawing/2014/main" id="{BBF2B525-C5CE-B81C-F417-25C350F3D8CA}"/>
              </a:ext>
            </a:extLst>
          </p:cNvPr>
          <p:cNvSpPr/>
          <p:nvPr/>
        </p:nvSpPr>
        <p:spPr>
          <a:xfrm>
            <a:off x="3895345" y="1407437"/>
            <a:ext cx="398884" cy="398834"/>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t>E</a:t>
            </a:r>
          </a:p>
        </p:txBody>
      </p:sp>
      <p:sp>
        <p:nvSpPr>
          <p:cNvPr id="51" name="Oval 50">
            <a:extLst>
              <a:ext uri="{FF2B5EF4-FFF2-40B4-BE49-F238E27FC236}">
                <a16:creationId xmlns:a16="http://schemas.microsoft.com/office/drawing/2014/main" id="{4E51860E-78CD-9591-0F0A-4F0158A17FAA}"/>
              </a:ext>
            </a:extLst>
          </p:cNvPr>
          <p:cNvSpPr/>
          <p:nvPr/>
        </p:nvSpPr>
        <p:spPr>
          <a:xfrm>
            <a:off x="7222893" y="4510130"/>
            <a:ext cx="398884" cy="398834"/>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t>F</a:t>
            </a:r>
          </a:p>
        </p:txBody>
      </p:sp>
    </p:spTree>
    <p:extLst>
      <p:ext uri="{BB962C8B-B14F-4D97-AF65-F5344CB8AC3E}">
        <p14:creationId xmlns:p14="http://schemas.microsoft.com/office/powerpoint/2010/main" val="4154942068"/>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5121524" y="2187206"/>
            <a:ext cx="6521620" cy="2483586"/>
          </a:xfrm>
          <a:prstGeom prst="rect">
            <a:avLst/>
          </a:prstGeom>
          <a:effectLst/>
        </p:spPr>
        <p:txBody>
          <a:bodyPr vert="horz" wrap="square" lIns="0" tIns="8467" rIns="0" bIns="0" rtlCol="0" anchor="ctr">
            <a:spAutoFit/>
          </a:bodyPr>
          <a:lstStyle/>
          <a:p>
            <a:pPr marL="8467">
              <a:spcBef>
                <a:spcPts val="67"/>
              </a:spcBef>
            </a:pPr>
            <a:r>
              <a:rPr lang="en-CA" sz="6000" b="1" spc="-7">
                <a:latin typeface="Roboto"/>
                <a:cs typeface="Roboto"/>
              </a:rPr>
              <a:t>COST-BENEFIT ANALYSIS</a:t>
            </a:r>
          </a:p>
          <a:p>
            <a:pPr marL="8467">
              <a:spcBef>
                <a:spcPts val="67"/>
              </a:spcBef>
            </a:pPr>
            <a:r>
              <a:rPr lang="en-CA" sz="4000" b="1" spc="-7">
                <a:solidFill>
                  <a:schemeClr val="tx1">
                    <a:lumMod val="65000"/>
                    <a:lumOff val="35000"/>
                  </a:schemeClr>
                </a:solidFill>
                <a:latin typeface="Roboto"/>
                <a:cs typeface="Roboto"/>
              </a:rPr>
              <a:t>REVENUE CALCULATIONS</a:t>
            </a:r>
            <a:endParaRPr lang="en-CA" sz="4000" b="1">
              <a:solidFill>
                <a:schemeClr val="tx1">
                  <a:lumMod val="65000"/>
                  <a:lumOff val="35000"/>
                </a:schemeClr>
              </a:solidFill>
              <a:latin typeface="Roboto"/>
              <a:cs typeface="Roboto"/>
            </a:endParaRPr>
          </a:p>
        </p:txBody>
      </p:sp>
      <p:grpSp>
        <p:nvGrpSpPr>
          <p:cNvPr id="9" name="Group 8">
            <a:extLst>
              <a:ext uri="{FF2B5EF4-FFF2-40B4-BE49-F238E27FC236}">
                <a16:creationId xmlns:a16="http://schemas.microsoft.com/office/drawing/2014/main" id="{4BA83243-CCCB-E403-3795-938F14626D28}"/>
              </a:ext>
            </a:extLst>
          </p:cNvPr>
          <p:cNvGrpSpPr/>
          <p:nvPr/>
        </p:nvGrpSpPr>
        <p:grpSpPr>
          <a:xfrm>
            <a:off x="-1592154" y="-178904"/>
            <a:ext cx="7356850" cy="8572137"/>
            <a:chOff x="-1592154" y="-178904"/>
            <a:chExt cx="7356850" cy="8572137"/>
          </a:xfrm>
        </p:grpSpPr>
        <p:grpSp>
          <p:nvGrpSpPr>
            <p:cNvPr id="10" name="Group 9">
              <a:extLst>
                <a:ext uri="{FF2B5EF4-FFF2-40B4-BE49-F238E27FC236}">
                  <a16:creationId xmlns:a16="http://schemas.microsoft.com/office/drawing/2014/main" id="{E1E108E4-BF9E-7BD1-3CD2-2BB2F4FBC45F}"/>
                </a:ext>
              </a:extLst>
            </p:cNvPr>
            <p:cNvGrpSpPr/>
            <p:nvPr/>
          </p:nvGrpSpPr>
          <p:grpSpPr>
            <a:xfrm>
              <a:off x="-1592154" y="-178904"/>
              <a:ext cx="7356850" cy="8572137"/>
              <a:chOff x="-1592154" y="-178904"/>
              <a:chExt cx="7356850" cy="8572137"/>
            </a:xfrm>
          </p:grpSpPr>
          <p:cxnSp>
            <p:nvCxnSpPr>
              <p:cNvPr id="12" name="Straight Connector 11">
                <a:extLst>
                  <a:ext uri="{FF2B5EF4-FFF2-40B4-BE49-F238E27FC236}">
                    <a16:creationId xmlns:a16="http://schemas.microsoft.com/office/drawing/2014/main" id="{3C8CCD0D-8D59-66F5-407F-B169A8DC8130}"/>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AFEF1A-9CEB-995B-5768-554BFD2D4EF8}"/>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object 2">
                <a:extLst>
                  <a:ext uri="{FF2B5EF4-FFF2-40B4-BE49-F238E27FC236}">
                    <a16:creationId xmlns:a16="http://schemas.microsoft.com/office/drawing/2014/main" id="{C02C5CC3-EB16-4243-D662-4ACD2032D2B8}"/>
                  </a:ext>
                </a:extLst>
              </p:cNvPr>
              <p:cNvSpPr txBox="1"/>
              <p:nvPr/>
            </p:nvSpPr>
            <p:spPr>
              <a:xfrm>
                <a:off x="-1592154" y="2029097"/>
                <a:ext cx="4190975"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1</a:t>
                </a:r>
              </a:p>
            </p:txBody>
          </p:sp>
        </p:grpSp>
        <p:sp>
          <p:nvSpPr>
            <p:cNvPr id="11" name="object 2">
              <a:extLst>
                <a:ext uri="{FF2B5EF4-FFF2-40B4-BE49-F238E27FC236}">
                  <a16:creationId xmlns:a16="http://schemas.microsoft.com/office/drawing/2014/main" id="{EFE1EF93-742D-7C36-521D-D9AE0D237E63}"/>
                </a:ext>
              </a:extLst>
            </p:cNvPr>
            <p:cNvSpPr txBox="1"/>
            <p:nvPr/>
          </p:nvSpPr>
          <p:spPr>
            <a:xfrm>
              <a:off x="615627" y="2029097"/>
              <a:ext cx="4190975"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1</a:t>
              </a:r>
            </a:p>
          </p:txBody>
        </p:sp>
      </p:grpSp>
    </p:spTree>
    <p:extLst>
      <p:ext uri="{BB962C8B-B14F-4D97-AF65-F5344CB8AC3E}">
        <p14:creationId xmlns:p14="http://schemas.microsoft.com/office/powerpoint/2010/main" val="572448217"/>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435F7C4D-7E75-2A70-5C1E-1A5B432B0658}"/>
              </a:ext>
            </a:extLst>
          </p:cNvPr>
          <p:cNvSpPr txBox="1"/>
          <p:nvPr/>
        </p:nvSpPr>
        <p:spPr>
          <a:xfrm>
            <a:off x="794037" y="1020234"/>
            <a:ext cx="9475378"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ESTIMATED REVENUE SUBSCRIPTION </a:t>
            </a:r>
            <a:endParaRPr sz="4000" b="1">
              <a:latin typeface="Roboto"/>
              <a:cs typeface="Roboto"/>
            </a:endParaRPr>
          </a:p>
        </p:txBody>
      </p:sp>
      <p:sp>
        <p:nvSpPr>
          <p:cNvPr id="6" name="object 3">
            <a:extLst>
              <a:ext uri="{FF2B5EF4-FFF2-40B4-BE49-F238E27FC236}">
                <a16:creationId xmlns:a16="http://schemas.microsoft.com/office/drawing/2014/main" id="{5CF85FBE-7C27-8AE6-D63F-9AB22BB1ADBF}"/>
              </a:ext>
            </a:extLst>
          </p:cNvPr>
          <p:cNvSpPr txBox="1">
            <a:spLocks/>
          </p:cNvSpPr>
          <p:nvPr/>
        </p:nvSpPr>
        <p:spPr>
          <a:xfrm>
            <a:off x="830322" y="713386"/>
            <a:ext cx="4937432"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OPTION 1: COST-BENEFIT ANALYSIS</a:t>
            </a:r>
            <a:endParaRPr lang="en-CA" sz="2133">
              <a:solidFill>
                <a:srgbClr val="C00000"/>
              </a:solidFill>
              <a:latin typeface="Roboto"/>
              <a:cs typeface="Roboto"/>
            </a:endParaRPr>
          </a:p>
        </p:txBody>
      </p:sp>
      <p:graphicFrame>
        <p:nvGraphicFramePr>
          <p:cNvPr id="2" name="Table 1">
            <a:extLst>
              <a:ext uri="{FF2B5EF4-FFF2-40B4-BE49-F238E27FC236}">
                <a16:creationId xmlns:a16="http://schemas.microsoft.com/office/drawing/2014/main" id="{0177FFAB-F083-FA69-8995-BE72B80C1DF8}"/>
              </a:ext>
            </a:extLst>
          </p:cNvPr>
          <p:cNvGraphicFramePr>
            <a:graphicFrameLocks noGrp="1"/>
          </p:cNvGraphicFramePr>
          <p:nvPr>
            <p:extLst>
              <p:ext uri="{D42A27DB-BD31-4B8C-83A1-F6EECF244321}">
                <p14:modId xmlns:p14="http://schemas.microsoft.com/office/powerpoint/2010/main" val="137978591"/>
              </p:ext>
            </p:extLst>
          </p:nvPr>
        </p:nvGraphicFramePr>
        <p:xfrm>
          <a:off x="1344000" y="1767914"/>
          <a:ext cx="9504000" cy="4896000"/>
        </p:xfrm>
        <a:graphic>
          <a:graphicData uri="http://schemas.openxmlformats.org/drawingml/2006/table">
            <a:tbl>
              <a:tblPr>
                <a:tableStyleId>{5940675A-B579-460E-94D1-54222C63F5DA}</a:tableStyleId>
              </a:tblPr>
              <a:tblGrid>
                <a:gridCol w="1944000">
                  <a:extLst>
                    <a:ext uri="{9D8B030D-6E8A-4147-A177-3AD203B41FA5}">
                      <a16:colId xmlns:a16="http://schemas.microsoft.com/office/drawing/2014/main" val="1662267739"/>
                    </a:ext>
                  </a:extLst>
                </a:gridCol>
                <a:gridCol w="1260000">
                  <a:extLst>
                    <a:ext uri="{9D8B030D-6E8A-4147-A177-3AD203B41FA5}">
                      <a16:colId xmlns:a16="http://schemas.microsoft.com/office/drawing/2014/main" val="1444808271"/>
                    </a:ext>
                  </a:extLst>
                </a:gridCol>
                <a:gridCol w="1260000">
                  <a:extLst>
                    <a:ext uri="{9D8B030D-6E8A-4147-A177-3AD203B41FA5}">
                      <a16:colId xmlns:a16="http://schemas.microsoft.com/office/drawing/2014/main" val="2738519220"/>
                    </a:ext>
                  </a:extLst>
                </a:gridCol>
                <a:gridCol w="1260000">
                  <a:extLst>
                    <a:ext uri="{9D8B030D-6E8A-4147-A177-3AD203B41FA5}">
                      <a16:colId xmlns:a16="http://schemas.microsoft.com/office/drawing/2014/main" val="1367745646"/>
                    </a:ext>
                  </a:extLst>
                </a:gridCol>
                <a:gridCol w="1260000">
                  <a:extLst>
                    <a:ext uri="{9D8B030D-6E8A-4147-A177-3AD203B41FA5}">
                      <a16:colId xmlns:a16="http://schemas.microsoft.com/office/drawing/2014/main" val="468993784"/>
                    </a:ext>
                  </a:extLst>
                </a:gridCol>
                <a:gridCol w="1260000">
                  <a:extLst>
                    <a:ext uri="{9D8B030D-6E8A-4147-A177-3AD203B41FA5}">
                      <a16:colId xmlns:a16="http://schemas.microsoft.com/office/drawing/2014/main" val="1718547239"/>
                    </a:ext>
                  </a:extLst>
                </a:gridCol>
                <a:gridCol w="1260000">
                  <a:extLst>
                    <a:ext uri="{9D8B030D-6E8A-4147-A177-3AD203B41FA5}">
                      <a16:colId xmlns:a16="http://schemas.microsoft.com/office/drawing/2014/main" val="3832293003"/>
                    </a:ext>
                  </a:extLst>
                </a:gridCol>
              </a:tblGrid>
              <a:tr h="288000">
                <a:tc rowSpan="2">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 </a:t>
                      </a:r>
                      <a:endParaRPr lang="en-CA" sz="1100" b="0" i="0" u="none" strike="noStrike">
                        <a:solidFill>
                          <a:srgbClr val="FFFFFF"/>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gridSpan="2">
                  <a:txBody>
                    <a:bodyPr/>
                    <a:lstStyle/>
                    <a:p>
                      <a:pPr algn="ctr" fontAlgn="b"/>
                      <a:r>
                        <a:rPr lang="en-CA" sz="1100" b="1"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rPr>
                        <a:t>Optimistic </a:t>
                      </a:r>
                      <a:endParaRPr lang="en-CA" sz="1100" b="1" i="0"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C00000"/>
                    </a:solidFill>
                  </a:tcPr>
                </a:tc>
                <a:tc hMerge="1">
                  <a:txBody>
                    <a:bodyPr/>
                    <a:lstStyle/>
                    <a:p>
                      <a:endParaRPr lang="en-CA"/>
                    </a:p>
                  </a:txBody>
                  <a:tcPr/>
                </a:tc>
                <a:tc gridSpan="2">
                  <a:txBody>
                    <a:bodyPr/>
                    <a:lstStyle/>
                    <a:p>
                      <a:pPr algn="ctr" fontAlgn="b"/>
                      <a:r>
                        <a:rPr lang="en-CA" sz="1100" b="1"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rPr>
                        <a:t>Most Likely </a:t>
                      </a:r>
                      <a:endParaRPr lang="en-CA" sz="1100" b="1" i="0"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C00000"/>
                    </a:solidFill>
                  </a:tcPr>
                </a:tc>
                <a:tc hMerge="1">
                  <a:txBody>
                    <a:bodyPr/>
                    <a:lstStyle/>
                    <a:p>
                      <a:endParaRPr lang="en-CA"/>
                    </a:p>
                  </a:txBody>
                  <a:tcPr/>
                </a:tc>
                <a:tc gridSpan="2">
                  <a:txBody>
                    <a:bodyPr/>
                    <a:lstStyle/>
                    <a:p>
                      <a:pPr algn="ctr" fontAlgn="b"/>
                      <a:r>
                        <a:rPr lang="en-CA" sz="1100" b="1"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rPr>
                        <a:t>Pessimistic </a:t>
                      </a:r>
                      <a:endParaRPr lang="en-CA" sz="1100" b="1" i="0"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C00000"/>
                    </a:solidFill>
                  </a:tcPr>
                </a:tc>
                <a:tc hMerge="1">
                  <a:txBody>
                    <a:bodyPr/>
                    <a:lstStyle/>
                    <a:p>
                      <a:endParaRPr lang="en-CA"/>
                    </a:p>
                  </a:txBody>
                  <a:tcPr/>
                </a:tc>
                <a:extLst>
                  <a:ext uri="{0D108BD9-81ED-4DB2-BD59-A6C34878D82A}">
                    <a16:rowId xmlns:a16="http://schemas.microsoft.com/office/drawing/2014/main" val="3276618190"/>
                  </a:ext>
                </a:extLst>
              </a:tr>
              <a:tr h="288000">
                <a:tc vMerge="1">
                  <a:txBody>
                    <a:bodyPr/>
                    <a:lstStyle/>
                    <a:p>
                      <a:pPr algn="ctr" fontAlgn="b"/>
                      <a:r>
                        <a:rPr lang="en-CA" sz="1100" u="none" strike="noStrike">
                          <a:effectLst/>
                        </a:rPr>
                        <a:t> </a:t>
                      </a:r>
                      <a:endParaRPr lang="en-CA" sz="1100" b="0" i="0" u="none" strike="noStrike">
                        <a:solidFill>
                          <a:srgbClr val="FFFFFF"/>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Sneaker Enthusiasts </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Sneaker Resellers</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Sneaker Enthusiasts </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Sneaker Resellers</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Sneaker Enthusiasts </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Sneaker Resellers</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36383481"/>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Cost of Development</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$1,327,054.71</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$26,541.09</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$1,330,533.22</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$23,062.58</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$1,348,202.99</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$5,392.81</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60550359"/>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Profit Margin </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60%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70%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55%</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65%</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50%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60%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22175412"/>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Est. Subscribers</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25,000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500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15,000 </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260 </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5,000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05815333"/>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Annual Cost Per User </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$53.08</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$53.08</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$88.70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$88.70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$269.64</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$269.64</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295270411"/>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Annual Price</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$84.93</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$90.24</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$137.49</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$146.36</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$404.46</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$431.42</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03558711"/>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Monthly Price Per User</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$8.00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$8.00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$12.00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$13.00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$34.00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$36.00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71151611"/>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Annual Revenue</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$2,123,287.53</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$45,119.86</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$2,062,326.50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$38,053.25</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$2,022,304.48</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$8,628.50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61173635"/>
                  </a:ext>
                </a:extLst>
              </a:tr>
              <a:tr h="216000">
                <a:tc gridSpan="7">
                  <a:txBody>
                    <a:bodyPr/>
                    <a:lstStyle/>
                    <a:p>
                      <a:pPr algn="l" fontAlgn="b"/>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l" fontAlgn="b"/>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82811634"/>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Photo Verification Price</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$3.20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$3.20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$4.80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$5.20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$13.60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$14.40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83060125"/>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Video Verification Price </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$4.80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$4.80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$7.20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$7.80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$20.40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$21.60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54483952"/>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Monthly Marketplace Access</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$12.00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$45.00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$35.00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$8.00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$30.00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28786959"/>
                  </a:ext>
                </a:extLst>
              </a:tr>
              <a:tr h="216000">
                <a:tc gridSpan="7">
                  <a:txBody>
                    <a:bodyPr/>
                    <a:lstStyle/>
                    <a:p>
                      <a:pPr algn="l" fontAlgn="b"/>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18989141"/>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Number of Monthly Scans</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50,000 </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5,000 </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30,000 </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2,600 </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10,000 </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200 </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7209253"/>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Monthly Photo Revenue</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$160,000.00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$16,000.00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$144,000.00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$13,520.00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$136,000.00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$2,880.00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488654432"/>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Monthly Video Revenue</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$240,000.00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$24,000.00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$216,000.00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$20,280.00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$204,000.00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$4,320.00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34799036"/>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Monthly Marketplace Revenue</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$600,000.00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$225,000.00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$300,000.00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$91,000.00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$80,000.00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$6,000.00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20316476"/>
                  </a:ext>
                </a:extLst>
              </a:tr>
              <a:tr h="216000">
                <a:tc>
                  <a:txBody>
                    <a:bodyPr/>
                    <a:lstStyle/>
                    <a:p>
                      <a:pPr algn="l"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Total Monthly Revenue</a:t>
                      </a:r>
                      <a:endParaRPr lang="en-CA" sz="1100" b="1" i="1"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$1,000,000.00</a:t>
                      </a:r>
                      <a:endParaRPr lang="en-CA" sz="1100" b="0" i="1"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$265,000.00</a:t>
                      </a:r>
                      <a:endParaRPr lang="en-CA" sz="1100" b="0" i="1"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$660,000.00</a:t>
                      </a:r>
                      <a:endParaRPr lang="en-CA" sz="1100" b="0" i="1"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$124,800.00</a:t>
                      </a:r>
                      <a:endParaRPr lang="en-CA" sz="1100" b="0" i="1"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$420,000.00</a:t>
                      </a:r>
                      <a:endParaRPr lang="en-CA" sz="1100" b="0" i="1"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$13,200.00</a:t>
                      </a:r>
                      <a:endParaRPr lang="en-CA" sz="1100" b="0" i="1"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76838995"/>
                  </a:ext>
                </a:extLst>
              </a:tr>
              <a:tr h="216000">
                <a:tc>
                  <a:txBody>
                    <a:bodyPr/>
                    <a:lstStyle/>
                    <a:p>
                      <a:pPr algn="r" fontAlgn="b"/>
                      <a:r>
                        <a:rPr lang="en-CA" sz="1100" b="1" i="1" u="none" strike="noStrike">
                          <a:effectLst/>
                          <a:latin typeface="Roboto Condensed" panose="02000000000000000000" pitchFamily="2" charset="0"/>
                          <a:ea typeface="Roboto Condensed" panose="02000000000000000000" pitchFamily="2" charset="0"/>
                          <a:cs typeface="Roboto Condensed" panose="02000000000000000000" pitchFamily="2" charset="0"/>
                        </a:rPr>
                        <a:t>Sum</a:t>
                      </a:r>
                      <a:endParaRPr lang="en-CA" sz="1100" b="1" i="1"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$1,265,000.00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$784,800.00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$433,200.00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74632844"/>
                  </a:ext>
                </a:extLst>
              </a:tr>
              <a:tr h="216000">
                <a:tc>
                  <a:txBody>
                    <a:bodyPr/>
                    <a:lstStyle/>
                    <a:p>
                      <a:pPr algn="r" fontAlgn="b"/>
                      <a:r>
                        <a:rPr lang="en-US" sz="1100" b="1" i="1" u="none" strike="noStrike">
                          <a:effectLst/>
                          <a:latin typeface="Roboto Condensed" panose="02000000000000000000" pitchFamily="2" charset="0"/>
                          <a:ea typeface="Roboto Condensed" panose="02000000000000000000" pitchFamily="2" charset="0"/>
                          <a:cs typeface="Roboto Condensed" panose="02000000000000000000" pitchFamily="2" charset="0"/>
                        </a:rPr>
                        <a:t>Real Est. of Monthly Revenue</a:t>
                      </a:r>
                      <a:endParaRPr lang="en-US" sz="1100" b="1" i="1"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$506,000.00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tcPr>
                </a:tc>
                <a:tc>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$313,920.00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tcPr>
                </a:tc>
                <a:tc>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u="none" strike="noStrike">
                          <a:effectLst/>
                          <a:latin typeface="Roboto Condensed" panose="02000000000000000000" pitchFamily="2" charset="0"/>
                          <a:ea typeface="Roboto Condensed" panose="02000000000000000000" pitchFamily="2" charset="0"/>
                          <a:cs typeface="Roboto Condensed" panose="02000000000000000000" pitchFamily="2" charset="0"/>
                        </a:rPr>
                        <a:t>$173,280.00</a:t>
                      </a:r>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18605132"/>
                  </a:ext>
                </a:extLst>
              </a:tr>
              <a:tr h="216000">
                <a:tc>
                  <a:txBody>
                    <a:bodyPr/>
                    <a:lstStyle/>
                    <a:p>
                      <a:pPr algn="r" fontAlgn="b"/>
                      <a:r>
                        <a:rPr lang="en-US"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Annual Real Est. Of Revenue (40%)</a:t>
                      </a:r>
                      <a:endParaRPr lang="en-US"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endParaRPr lang="en-CA" sz="11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$6,072,000.00</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tcPr>
                </a:tc>
                <a:tc>
                  <a:txBody>
                    <a:bodyPr/>
                    <a:lstStyle/>
                    <a:p>
                      <a:pPr algn="ctr" fontAlgn="b"/>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$3,767,040.00</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tcPr>
                </a:tc>
                <a:tc>
                  <a:txBody>
                    <a:bodyPr/>
                    <a:lstStyle/>
                    <a:p>
                      <a:pPr algn="ctr" fontAlgn="b"/>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1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$2,079,360.00</a:t>
                      </a:r>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021289270"/>
                  </a:ext>
                </a:extLst>
              </a:tr>
            </a:tbl>
          </a:graphicData>
        </a:graphic>
      </p:graphicFrame>
      <p:sp>
        <p:nvSpPr>
          <p:cNvPr id="3" name="object 5">
            <a:extLst>
              <a:ext uri="{FF2B5EF4-FFF2-40B4-BE49-F238E27FC236}">
                <a16:creationId xmlns:a16="http://schemas.microsoft.com/office/drawing/2014/main" id="{CC0326CA-7CD6-A49E-749A-9E5C99ED08C1}"/>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31</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 name="Slide Number Placeholder 3">
            <a:extLst>
              <a:ext uri="{FF2B5EF4-FFF2-40B4-BE49-F238E27FC236}">
                <a16:creationId xmlns:a16="http://schemas.microsoft.com/office/drawing/2014/main" id="{57454320-46CD-6C23-1390-ABEB0132DA48}"/>
              </a:ext>
            </a:extLst>
          </p:cNvPr>
          <p:cNvSpPr>
            <a:spLocks noGrp="1"/>
          </p:cNvSpPr>
          <p:nvPr>
            <p:ph type="sldNum" sz="quarter" idx="12"/>
          </p:nvPr>
        </p:nvSpPr>
        <p:spPr/>
        <p:txBody>
          <a:bodyPr/>
          <a:lstStyle/>
          <a:p>
            <a:fld id="{78E61AB1-6C41-4053-A817-9F0F6573F422}" type="slidenum">
              <a:rPr lang="en-CA" smtClean="0"/>
              <a:t>34</a:t>
            </a:fld>
            <a:endParaRPr lang="en-CA"/>
          </a:p>
        </p:txBody>
      </p:sp>
    </p:spTree>
    <p:extLst>
      <p:ext uri="{BB962C8B-B14F-4D97-AF65-F5344CB8AC3E}">
        <p14:creationId xmlns:p14="http://schemas.microsoft.com/office/powerpoint/2010/main" val="173292461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435F7C4D-7E75-2A70-5C1E-1A5B432B0658}"/>
              </a:ext>
            </a:extLst>
          </p:cNvPr>
          <p:cNvSpPr txBox="1"/>
          <p:nvPr/>
        </p:nvSpPr>
        <p:spPr>
          <a:xfrm>
            <a:off x="794037" y="1020234"/>
            <a:ext cx="9475378"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ESTIMATED REVENUE SUBSCRIPTION </a:t>
            </a:r>
            <a:endParaRPr sz="4000" b="1">
              <a:latin typeface="Roboto"/>
              <a:cs typeface="Roboto"/>
            </a:endParaRPr>
          </a:p>
        </p:txBody>
      </p:sp>
      <p:sp>
        <p:nvSpPr>
          <p:cNvPr id="6" name="object 3">
            <a:extLst>
              <a:ext uri="{FF2B5EF4-FFF2-40B4-BE49-F238E27FC236}">
                <a16:creationId xmlns:a16="http://schemas.microsoft.com/office/drawing/2014/main" id="{5CF85FBE-7C27-8AE6-D63F-9AB22BB1ADBF}"/>
              </a:ext>
            </a:extLst>
          </p:cNvPr>
          <p:cNvSpPr txBox="1">
            <a:spLocks/>
          </p:cNvSpPr>
          <p:nvPr/>
        </p:nvSpPr>
        <p:spPr>
          <a:xfrm>
            <a:off x="830322" y="713386"/>
            <a:ext cx="4937432"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OPTION 2: COST-BENEFIT ANALYSIS</a:t>
            </a:r>
            <a:endParaRPr lang="en-CA" sz="2133">
              <a:solidFill>
                <a:srgbClr val="C00000"/>
              </a:solidFill>
              <a:latin typeface="Roboto"/>
              <a:cs typeface="Roboto"/>
            </a:endParaRPr>
          </a:p>
        </p:txBody>
      </p:sp>
      <p:graphicFrame>
        <p:nvGraphicFramePr>
          <p:cNvPr id="3" name="Table 2">
            <a:extLst>
              <a:ext uri="{FF2B5EF4-FFF2-40B4-BE49-F238E27FC236}">
                <a16:creationId xmlns:a16="http://schemas.microsoft.com/office/drawing/2014/main" id="{A5C64C44-6036-940B-0570-56FA19522467}"/>
              </a:ext>
            </a:extLst>
          </p:cNvPr>
          <p:cNvGraphicFramePr>
            <a:graphicFrameLocks noGrp="1"/>
          </p:cNvGraphicFramePr>
          <p:nvPr>
            <p:extLst>
              <p:ext uri="{D42A27DB-BD31-4B8C-83A1-F6EECF244321}">
                <p14:modId xmlns:p14="http://schemas.microsoft.com/office/powerpoint/2010/main" val="4821816"/>
              </p:ext>
            </p:extLst>
          </p:nvPr>
        </p:nvGraphicFramePr>
        <p:xfrm>
          <a:off x="1416000" y="1951185"/>
          <a:ext cx="9360000" cy="432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728594708"/>
                    </a:ext>
                  </a:extLst>
                </a:gridCol>
                <a:gridCol w="2520000">
                  <a:extLst>
                    <a:ext uri="{9D8B030D-6E8A-4147-A177-3AD203B41FA5}">
                      <a16:colId xmlns:a16="http://schemas.microsoft.com/office/drawing/2014/main" val="939858898"/>
                    </a:ext>
                  </a:extLst>
                </a:gridCol>
                <a:gridCol w="2520000">
                  <a:extLst>
                    <a:ext uri="{9D8B030D-6E8A-4147-A177-3AD203B41FA5}">
                      <a16:colId xmlns:a16="http://schemas.microsoft.com/office/drawing/2014/main" val="38571014"/>
                    </a:ext>
                  </a:extLst>
                </a:gridCol>
                <a:gridCol w="2520000">
                  <a:extLst>
                    <a:ext uri="{9D8B030D-6E8A-4147-A177-3AD203B41FA5}">
                      <a16:colId xmlns:a16="http://schemas.microsoft.com/office/drawing/2014/main" val="1464849211"/>
                    </a:ext>
                  </a:extLst>
                </a:gridCol>
              </a:tblGrid>
              <a:tr h="432000">
                <a:tc rowSpan="2">
                  <a:txBody>
                    <a:bodyPr/>
                    <a:lstStyle/>
                    <a:p>
                      <a:pPr algn="ctr" fontAlgn="b"/>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1"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rPr>
                        <a:t>Optimistic </a:t>
                      </a:r>
                      <a:endParaRPr lang="en-CA" sz="1400" b="1" i="0"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fontAlgn="b"/>
                      <a:r>
                        <a:rPr lang="en-CA" sz="1400" b="1"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rPr>
                        <a:t>Most Likely </a:t>
                      </a:r>
                      <a:endParaRPr lang="en-CA" sz="1400" b="1" i="0"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fontAlgn="b"/>
                      <a:r>
                        <a:rPr lang="en-CA" sz="1400" b="1"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rPr>
                        <a:t>Pessimistic </a:t>
                      </a:r>
                      <a:endParaRPr lang="en-CA" sz="1400" b="1" i="0" u="none" strike="noStrike">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1582244332"/>
                  </a:ext>
                </a:extLst>
              </a:tr>
              <a:tr h="432000">
                <a:tc vMerge="1">
                  <a:txBody>
                    <a:bodyPr/>
                    <a:lstStyle/>
                    <a:p>
                      <a:pPr algn="ctr" fontAlgn="b"/>
                      <a:endParaRPr lang="en-CA" sz="1100" b="1" i="0" u="none" strike="noStrike">
                        <a:solidFill>
                          <a:srgbClr val="FFFFFF"/>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b">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Partners &amp; Sneaker Resellers</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Partners &amp; Sneaker Resellers</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Partners &amp; Sneaker Resellers</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66694492"/>
                  </a:ext>
                </a:extLst>
              </a:tr>
              <a:tr h="432000">
                <a:tc>
                  <a:txBody>
                    <a:bodyPr/>
                    <a:lstStyle/>
                    <a:p>
                      <a:pPr algn="l" rtl="0" fontAlgn="b"/>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Cost of Development</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 $3,727,111.00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kumimoji="0" lang="en-CA" sz="1400" b="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$3,727,111.00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kumimoji="0" lang="en-CA" sz="1400" b="0" u="none" strike="noStrike" kern="1200" cap="none" spc="0" normalizeH="0" baseline="0" noProof="0">
                          <a:ln>
                            <a:noFill/>
                          </a:ln>
                          <a:solidFill>
                            <a:prstClr val="black"/>
                          </a:solidFill>
                          <a:effectLst/>
                          <a:uLnTx/>
                          <a:uFillTx/>
                          <a:latin typeface="Roboto Condensed" panose="02000000000000000000" pitchFamily="2" charset="0"/>
                          <a:ea typeface="Roboto Condensed" panose="02000000000000000000" pitchFamily="2" charset="0"/>
                          <a:cs typeface="Roboto Condensed" panose="02000000000000000000" pitchFamily="2" charset="0"/>
                        </a:rPr>
                        <a:t>$3,727,111.00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90591"/>
                  </a:ext>
                </a:extLst>
              </a:tr>
              <a:tr h="432000">
                <a:tc>
                  <a:txBody>
                    <a:bodyPr/>
                    <a:lstStyle/>
                    <a:p>
                      <a:pPr algn="l" rtl="0" fontAlgn="b"/>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Profit Margin </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60%</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55%</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50%</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443826585"/>
                  </a:ext>
                </a:extLst>
              </a:tr>
              <a:tr h="432000">
                <a:tc>
                  <a:txBody>
                    <a:bodyPr/>
                    <a:lstStyle/>
                    <a:p>
                      <a:pPr algn="l" rtl="0" fontAlgn="b"/>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Est. Subscribers</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2000</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1,100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200</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178538826"/>
                  </a:ext>
                </a:extLst>
              </a:tr>
              <a:tr h="432000">
                <a:tc>
                  <a:txBody>
                    <a:bodyPr/>
                    <a:lstStyle/>
                    <a:p>
                      <a:pPr algn="l" rtl="0" fontAlgn="b"/>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Annual Cost Per User </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 $1,863.56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 $3,388.28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 $18,635.56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985242697"/>
                  </a:ext>
                </a:extLst>
              </a:tr>
              <a:tr h="432000">
                <a:tc>
                  <a:txBody>
                    <a:bodyPr/>
                    <a:lstStyle/>
                    <a:p>
                      <a:pPr algn="l" rtl="0" fontAlgn="ctr"/>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Annual Price</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 $2,981.69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 $5,251.84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 $27,953.33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6233239"/>
                  </a:ext>
                </a:extLst>
              </a:tr>
              <a:tr h="432000">
                <a:tc>
                  <a:txBody>
                    <a:bodyPr/>
                    <a:lstStyle/>
                    <a:p>
                      <a:pPr algn="l" rtl="0" fontAlgn="ctr"/>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Monthly Price Per User</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 $249.00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 $438.00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0" u="none" strike="noStrike">
                          <a:effectLst/>
                          <a:latin typeface="Roboto Condensed" panose="02000000000000000000" pitchFamily="2" charset="0"/>
                          <a:ea typeface="Roboto Condensed" panose="02000000000000000000" pitchFamily="2" charset="0"/>
                          <a:cs typeface="Roboto Condensed" panose="02000000000000000000" pitchFamily="2" charset="0"/>
                        </a:rPr>
                        <a:t> $2,330.00 </a:t>
                      </a:r>
                      <a:endParaRPr lang="en-CA" sz="1400" b="0"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99197280"/>
                  </a:ext>
                </a:extLst>
              </a:tr>
              <a:tr h="432000">
                <a:tc gridSpan="4">
                  <a:txBody>
                    <a:bodyPr/>
                    <a:lstStyle/>
                    <a:p>
                      <a:pPr algn="l" fontAlgn="b"/>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b">
                    <a:lnL w="28575"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b">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fontAlgn="b"/>
                      <a:endParaRPr lang="en-CA" sz="11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b">
                    <a:lnL w="28575" cap="flat" cmpd="sng" algn="ctr">
                      <a:solidFill>
                        <a:schemeClr val="tx1">
                          <a:lumMod val="75000"/>
                          <a:lumOff val="2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49814913"/>
                  </a:ext>
                </a:extLst>
              </a:tr>
              <a:tr h="432000">
                <a:tc>
                  <a:txBody>
                    <a:bodyPr/>
                    <a:lstStyle/>
                    <a:p>
                      <a:pPr algn="l" rtl="0" fontAlgn="b"/>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Annual Revenue</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algn="ctr" fontAlgn="b"/>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 $5,963,377.60 </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tcPr>
                </a:tc>
                <a:tc>
                  <a:txBody>
                    <a:bodyPr/>
                    <a:lstStyle/>
                    <a:p>
                      <a:pPr algn="ctr" fontAlgn="b"/>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 $5,777,022.05 </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tcPr>
                </a:tc>
                <a:tc>
                  <a:txBody>
                    <a:bodyPr/>
                    <a:lstStyle/>
                    <a:p>
                      <a:pPr algn="ctr" fontAlgn="b"/>
                      <a:r>
                        <a:rPr lang="en-CA" sz="1400" b="1" u="none" strike="noStrike">
                          <a:effectLst/>
                          <a:latin typeface="Roboto Condensed" panose="02000000000000000000" pitchFamily="2" charset="0"/>
                          <a:ea typeface="Roboto Condensed" panose="02000000000000000000" pitchFamily="2" charset="0"/>
                          <a:cs typeface="Roboto Condensed" panose="02000000000000000000" pitchFamily="2" charset="0"/>
                        </a:rPr>
                        <a:t> $5,590,666.50 </a:t>
                      </a:r>
                      <a:endParaRPr lang="en-CA" sz="1400" b="1" i="0" u="none" strike="noStrike">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0" marR="0" marT="0" marB="0" anchor="ctr">
                    <a:lnL w="28575" cap="flat" cmpd="sng" algn="ctr">
                      <a:solidFill>
                        <a:schemeClr val="tx1">
                          <a:lumMod val="75000"/>
                          <a:lumOff val="25000"/>
                        </a:schemeClr>
                      </a:solid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38824225"/>
                  </a:ext>
                </a:extLst>
              </a:tr>
            </a:tbl>
          </a:graphicData>
        </a:graphic>
      </p:graphicFrame>
      <p:sp>
        <p:nvSpPr>
          <p:cNvPr id="2" name="object 5">
            <a:extLst>
              <a:ext uri="{FF2B5EF4-FFF2-40B4-BE49-F238E27FC236}">
                <a16:creationId xmlns:a16="http://schemas.microsoft.com/office/drawing/2014/main" id="{1CC978DF-DF9B-F052-0D70-CF9F3095CF80}"/>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32</a:t>
            </a:r>
          </a:p>
        </p:txBody>
      </p:sp>
      <p:sp>
        <p:nvSpPr>
          <p:cNvPr id="4" name="Slide Number Placeholder 3">
            <a:extLst>
              <a:ext uri="{FF2B5EF4-FFF2-40B4-BE49-F238E27FC236}">
                <a16:creationId xmlns:a16="http://schemas.microsoft.com/office/drawing/2014/main" id="{B5CDC974-9AA1-3E87-89D5-6F5E1EE18F20}"/>
              </a:ext>
            </a:extLst>
          </p:cNvPr>
          <p:cNvSpPr>
            <a:spLocks noGrp="1"/>
          </p:cNvSpPr>
          <p:nvPr>
            <p:ph type="sldNum" sz="quarter" idx="12"/>
          </p:nvPr>
        </p:nvSpPr>
        <p:spPr/>
        <p:txBody>
          <a:bodyPr/>
          <a:lstStyle/>
          <a:p>
            <a:fld id="{78E61AB1-6C41-4053-A817-9F0F6573F422}" type="slidenum">
              <a:rPr lang="en-CA" smtClean="0"/>
              <a:t>35</a:t>
            </a:fld>
            <a:endParaRPr lang="en-CA"/>
          </a:p>
        </p:txBody>
      </p:sp>
    </p:spTree>
    <p:extLst>
      <p:ext uri="{BB962C8B-B14F-4D97-AF65-F5344CB8AC3E}">
        <p14:creationId xmlns:p14="http://schemas.microsoft.com/office/powerpoint/2010/main" val="1232345817"/>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4800600" y="2963060"/>
            <a:ext cx="7020344" cy="931879"/>
          </a:xfrm>
          <a:prstGeom prst="rect">
            <a:avLst/>
          </a:prstGeom>
          <a:effectLst/>
        </p:spPr>
        <p:txBody>
          <a:bodyPr vert="horz" wrap="square" lIns="0" tIns="8467" rIns="0" bIns="0" rtlCol="0" anchor="ctr">
            <a:spAutoFit/>
          </a:bodyPr>
          <a:lstStyle/>
          <a:p>
            <a:pPr marL="8467">
              <a:spcBef>
                <a:spcPts val="67"/>
              </a:spcBef>
            </a:pPr>
            <a:r>
              <a:rPr lang="en-CA" sz="6000" b="1">
                <a:latin typeface="Roboto" panose="02000000000000000000" pitchFamily="2" charset="0"/>
                <a:ea typeface="Roboto" panose="02000000000000000000" pitchFamily="2" charset="0"/>
                <a:cs typeface="Roboto" panose="02000000000000000000" pitchFamily="2" charset="0"/>
              </a:rPr>
              <a:t>RISK &amp; MITIGATION</a:t>
            </a:r>
          </a:p>
        </p:txBody>
      </p:sp>
      <p:grpSp>
        <p:nvGrpSpPr>
          <p:cNvPr id="9" name="Group 8">
            <a:extLst>
              <a:ext uri="{FF2B5EF4-FFF2-40B4-BE49-F238E27FC236}">
                <a16:creationId xmlns:a16="http://schemas.microsoft.com/office/drawing/2014/main" id="{9EDD668B-606F-D345-3418-03CB02CCC0DA}"/>
              </a:ext>
            </a:extLst>
          </p:cNvPr>
          <p:cNvGrpSpPr/>
          <p:nvPr/>
        </p:nvGrpSpPr>
        <p:grpSpPr>
          <a:xfrm>
            <a:off x="-1592154" y="-178904"/>
            <a:ext cx="7356850" cy="8572137"/>
            <a:chOff x="-1592154" y="-178904"/>
            <a:chExt cx="7356850" cy="8572137"/>
          </a:xfrm>
        </p:grpSpPr>
        <p:grpSp>
          <p:nvGrpSpPr>
            <p:cNvPr id="10" name="Group 9">
              <a:extLst>
                <a:ext uri="{FF2B5EF4-FFF2-40B4-BE49-F238E27FC236}">
                  <a16:creationId xmlns:a16="http://schemas.microsoft.com/office/drawing/2014/main" id="{F3DCCAA0-161A-F63A-C0E4-3045B558F71A}"/>
                </a:ext>
              </a:extLst>
            </p:cNvPr>
            <p:cNvGrpSpPr/>
            <p:nvPr/>
          </p:nvGrpSpPr>
          <p:grpSpPr>
            <a:xfrm>
              <a:off x="-1592154" y="-178904"/>
              <a:ext cx="7356850" cy="8572137"/>
              <a:chOff x="-1592154" y="-178904"/>
              <a:chExt cx="7356850" cy="8572137"/>
            </a:xfrm>
          </p:grpSpPr>
          <p:cxnSp>
            <p:nvCxnSpPr>
              <p:cNvPr id="12" name="Straight Connector 11">
                <a:extLst>
                  <a:ext uri="{FF2B5EF4-FFF2-40B4-BE49-F238E27FC236}">
                    <a16:creationId xmlns:a16="http://schemas.microsoft.com/office/drawing/2014/main" id="{0EBDD396-7C75-5E12-A55A-BA96A8B9848B}"/>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BEBC13-76CB-C1CB-8763-751C15344CD0}"/>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object 2">
                <a:extLst>
                  <a:ext uri="{FF2B5EF4-FFF2-40B4-BE49-F238E27FC236}">
                    <a16:creationId xmlns:a16="http://schemas.microsoft.com/office/drawing/2014/main" id="{BD8D6B2A-6A75-808A-F80A-8BE5364CAF63}"/>
                  </a:ext>
                </a:extLst>
              </p:cNvPr>
              <p:cNvSpPr txBox="1"/>
              <p:nvPr/>
            </p:nvSpPr>
            <p:spPr>
              <a:xfrm>
                <a:off x="-1592154" y="2029097"/>
                <a:ext cx="4190975"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1</a:t>
                </a:r>
              </a:p>
            </p:txBody>
          </p:sp>
        </p:grpSp>
        <p:sp>
          <p:nvSpPr>
            <p:cNvPr id="11" name="object 2">
              <a:extLst>
                <a:ext uri="{FF2B5EF4-FFF2-40B4-BE49-F238E27FC236}">
                  <a16:creationId xmlns:a16="http://schemas.microsoft.com/office/drawing/2014/main" id="{48EEAD9F-CB5D-F38E-1018-A3ABFF77A7DC}"/>
                </a:ext>
              </a:extLst>
            </p:cNvPr>
            <p:cNvSpPr txBox="1"/>
            <p:nvPr/>
          </p:nvSpPr>
          <p:spPr>
            <a:xfrm>
              <a:off x="615627" y="2029097"/>
              <a:ext cx="4190975"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2</a:t>
              </a:r>
            </a:p>
          </p:txBody>
        </p:sp>
      </p:grpSp>
    </p:spTree>
    <p:extLst>
      <p:ext uri="{BB962C8B-B14F-4D97-AF65-F5344CB8AC3E}">
        <p14:creationId xmlns:p14="http://schemas.microsoft.com/office/powerpoint/2010/main" val="107276504"/>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0EBEB2C-7ACD-4765-80E2-9CB964A337AD}"/>
              </a:ext>
            </a:extLst>
          </p:cNvPr>
          <p:cNvSpPr txBox="1"/>
          <p:nvPr/>
        </p:nvSpPr>
        <p:spPr>
          <a:xfrm>
            <a:off x="794037" y="1020234"/>
            <a:ext cx="6978363"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RISK MITIGATION PLAN </a:t>
            </a:r>
            <a:endParaRPr sz="4000" b="1">
              <a:latin typeface="Roboto"/>
              <a:cs typeface="Roboto"/>
            </a:endParaRPr>
          </a:p>
        </p:txBody>
      </p:sp>
      <p:sp>
        <p:nvSpPr>
          <p:cNvPr id="7" name="object 3">
            <a:extLst>
              <a:ext uri="{FF2B5EF4-FFF2-40B4-BE49-F238E27FC236}">
                <a16:creationId xmlns:a16="http://schemas.microsoft.com/office/drawing/2014/main" id="{873B9718-0FA7-ACA8-AF6C-183118FF58B9}"/>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FAKEBLITZ’S</a:t>
            </a:r>
            <a:endParaRPr lang="en-CA" sz="2133">
              <a:solidFill>
                <a:srgbClr val="C00000"/>
              </a:solidFill>
              <a:latin typeface="Roboto"/>
              <a:cs typeface="Roboto"/>
            </a:endParaRPr>
          </a:p>
        </p:txBody>
      </p:sp>
      <p:graphicFrame>
        <p:nvGraphicFramePr>
          <p:cNvPr id="13" name="Table 13">
            <a:extLst>
              <a:ext uri="{FF2B5EF4-FFF2-40B4-BE49-F238E27FC236}">
                <a16:creationId xmlns:a16="http://schemas.microsoft.com/office/drawing/2014/main" id="{D6672BB1-FCAC-E477-6B97-A1962AE7BD4D}"/>
              </a:ext>
            </a:extLst>
          </p:cNvPr>
          <p:cNvGraphicFramePr>
            <a:graphicFrameLocks noGrp="1"/>
          </p:cNvGraphicFramePr>
          <p:nvPr>
            <p:extLst>
              <p:ext uri="{D42A27DB-BD31-4B8C-83A1-F6EECF244321}">
                <p14:modId xmlns:p14="http://schemas.microsoft.com/office/powerpoint/2010/main" val="3477952638"/>
              </p:ext>
            </p:extLst>
          </p:nvPr>
        </p:nvGraphicFramePr>
        <p:xfrm>
          <a:off x="1416000" y="1951185"/>
          <a:ext cx="9359999" cy="3959998"/>
        </p:xfrm>
        <a:graphic>
          <a:graphicData uri="http://schemas.openxmlformats.org/drawingml/2006/table">
            <a:tbl>
              <a:tblPr firstRow="1" bandRow="1">
                <a:tableStyleId>{5C22544A-7EE6-4342-B048-85BDC9FD1C3A}</a:tableStyleId>
              </a:tblPr>
              <a:tblGrid>
                <a:gridCol w="1464642">
                  <a:extLst>
                    <a:ext uri="{9D8B030D-6E8A-4147-A177-3AD203B41FA5}">
                      <a16:colId xmlns:a16="http://schemas.microsoft.com/office/drawing/2014/main" val="1436183902"/>
                    </a:ext>
                  </a:extLst>
                </a:gridCol>
                <a:gridCol w="3905692">
                  <a:extLst>
                    <a:ext uri="{9D8B030D-6E8A-4147-A177-3AD203B41FA5}">
                      <a16:colId xmlns:a16="http://schemas.microsoft.com/office/drawing/2014/main" val="268262947"/>
                    </a:ext>
                  </a:extLst>
                </a:gridCol>
                <a:gridCol w="3989665">
                  <a:extLst>
                    <a:ext uri="{9D8B030D-6E8A-4147-A177-3AD203B41FA5}">
                      <a16:colId xmlns:a16="http://schemas.microsoft.com/office/drawing/2014/main" val="2508399629"/>
                    </a:ext>
                  </a:extLst>
                </a:gridCol>
              </a:tblGrid>
              <a:tr h="432362">
                <a:tc>
                  <a:txBody>
                    <a:bodyPr/>
                    <a:lstStyle/>
                    <a:p>
                      <a:pPr algn="ctr"/>
                      <a:r>
                        <a:rPr lang="en-CA">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CATEGORY</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IDENTIFIED RISK</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MITIGATION PLAN</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105674522"/>
                  </a:ext>
                </a:extLst>
              </a:tr>
              <a:tr h="881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Technical</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7313" indent="0" algn="ctr">
                        <a:buFont typeface="Calibri" panose="020F0502020204030204" pitchFamily="34" charset="0"/>
                        <a:buNone/>
                      </a:pPr>
                      <a:r>
                        <a:rPr lang="en-CA" sz="1600" b="0" i="0" kern="120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Performance issues or require </a:t>
                      </a:r>
                      <a:r>
                        <a:rPr lang="en-US" sz="1600" b="0" i="0" kern="120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technical support, causing extra expenses &amp; delays</a:t>
                      </a:r>
                      <a:endPar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7312" indent="0" algn="ctr">
                        <a:buFont typeface="Calibri" panose="020F0502020204030204" pitchFamily="34" charset="0"/>
                        <a:buNone/>
                      </a:pPr>
                      <a:r>
                        <a:rPr lang="en-US" sz="1600" b="0" i="0" kern="120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Ensure quality before deployment &amp; provide ongoing technical support</a:t>
                      </a:r>
                      <a:endPar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1631619"/>
                  </a:ext>
                </a:extLst>
              </a:tr>
              <a:tr h="881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Data Privacy</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7312" indent="0" algn="ctr">
                        <a:buFont typeface="Calibri" panose="020F0502020204030204" pitchFamily="34" charset="0"/>
                        <a:buNone/>
                      </a:pPr>
                      <a:r>
                        <a:rPr lang="en-US" sz="1600" b="0" i="0" kern="120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Improper handling, data breaches, and unauthorized access</a:t>
                      </a:r>
                      <a:endPar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7312" indent="0" algn="ctr">
                        <a:buFont typeface="Calibri" panose="020F0502020204030204" pitchFamily="34" charset="0"/>
                        <a:buNone/>
                      </a:pPr>
                      <a:r>
                        <a:rPr lang="en-US" sz="1600" b="0" i="0" kern="120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Ensure strict data privacy compliance with GDPR and CCPA and employee training</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323073"/>
                  </a:ext>
                </a:extLst>
              </a:tr>
              <a:tr h="881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Legal</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7312" indent="0" algn="ctr">
                        <a:buFont typeface="Calibri" panose="020F0502020204030204" pitchFamily="34" charset="0"/>
                        <a:buNone/>
                      </a:pPr>
                      <a:r>
                        <a:rPr lang="en-US" sz="1600" b="0" i="0" kern="120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IP infringement and legal violations in product authentication</a:t>
                      </a:r>
                      <a:endPar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7312" indent="0" algn="ctr">
                        <a:buFont typeface="Calibri" panose="020F0502020204030204" pitchFamily="34" charset="0"/>
                        <a:buNone/>
                      </a:pPr>
                      <a:r>
                        <a:rPr lang="en-US" sz="1600" b="0" i="0" kern="120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Review legality, obtain brand licenses, comply with regulations, protect IP</a:t>
                      </a:r>
                      <a:endPar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8885579"/>
                  </a:ext>
                </a:extLst>
              </a:tr>
              <a:tr h="881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Reputation </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7312" indent="0" algn="ctr">
                        <a:buFont typeface="Calibri" panose="020F0502020204030204" pitchFamily="34" charset="0"/>
                        <a:buNone/>
                      </a:pPr>
                      <a:r>
                        <a:rPr lang="en-US" sz="1600" b="0" i="0" kern="120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Inaccuracy of the application can lead to customer distrust</a:t>
                      </a:r>
                      <a:endPar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7312" indent="0" algn="ctr">
                        <a:buFont typeface="Calibri" panose="020F0502020204030204" pitchFamily="34" charset="0"/>
                        <a:buNone/>
                      </a:pPr>
                      <a:r>
                        <a:rPr lang="en-US" sz="1600" b="0" i="0" kern="120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Mention solution accuracy &amp; limitations, partner with reputable AI vendors</a:t>
                      </a:r>
                      <a:endParaRPr lang="en-CA" sz="16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8372319"/>
                  </a:ext>
                </a:extLst>
              </a:tr>
            </a:tbl>
          </a:graphicData>
        </a:graphic>
      </p:graphicFrame>
      <p:sp>
        <p:nvSpPr>
          <p:cNvPr id="3" name="object 5">
            <a:extLst>
              <a:ext uri="{FF2B5EF4-FFF2-40B4-BE49-F238E27FC236}">
                <a16:creationId xmlns:a16="http://schemas.microsoft.com/office/drawing/2014/main" id="{74B1497E-9CAB-670C-6C11-F453EC154A7E}"/>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34</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 name="Slide Number Placeholder 3">
            <a:extLst>
              <a:ext uri="{FF2B5EF4-FFF2-40B4-BE49-F238E27FC236}">
                <a16:creationId xmlns:a16="http://schemas.microsoft.com/office/drawing/2014/main" id="{5637F046-4C01-1743-939C-F3B9629AC85D}"/>
              </a:ext>
            </a:extLst>
          </p:cNvPr>
          <p:cNvSpPr>
            <a:spLocks noGrp="1"/>
          </p:cNvSpPr>
          <p:nvPr>
            <p:ph type="sldNum" sz="quarter" idx="12"/>
          </p:nvPr>
        </p:nvSpPr>
        <p:spPr/>
        <p:txBody>
          <a:bodyPr/>
          <a:lstStyle/>
          <a:p>
            <a:fld id="{78E61AB1-6C41-4053-A817-9F0F6573F422}" type="slidenum">
              <a:rPr lang="en-CA" smtClean="0"/>
              <a:t>37</a:t>
            </a:fld>
            <a:endParaRPr lang="en-CA"/>
          </a:p>
        </p:txBody>
      </p:sp>
    </p:spTree>
    <p:extLst>
      <p:ext uri="{BB962C8B-B14F-4D97-AF65-F5344CB8AC3E}">
        <p14:creationId xmlns:p14="http://schemas.microsoft.com/office/powerpoint/2010/main" val="2923184252"/>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5383696" y="2501395"/>
            <a:ext cx="6056248" cy="1855209"/>
          </a:xfrm>
          <a:prstGeom prst="rect">
            <a:avLst/>
          </a:prstGeom>
          <a:effectLst/>
        </p:spPr>
        <p:txBody>
          <a:bodyPr vert="horz" wrap="square" lIns="0" tIns="8467" rIns="0" bIns="0" rtlCol="0" anchor="ctr">
            <a:spAutoFit/>
          </a:bodyPr>
          <a:lstStyle/>
          <a:p>
            <a:pPr marL="8467">
              <a:spcBef>
                <a:spcPts val="67"/>
              </a:spcBef>
            </a:pPr>
            <a:r>
              <a:rPr lang="en-CA" sz="6000" b="1" spc="-7">
                <a:latin typeface="Roboto"/>
                <a:cs typeface="Roboto"/>
              </a:rPr>
              <a:t>AI SOLUTION WEBSITE</a:t>
            </a:r>
            <a:endParaRPr lang="en-CA" sz="6000" b="1">
              <a:latin typeface="Roboto"/>
              <a:cs typeface="Roboto"/>
            </a:endParaRPr>
          </a:p>
        </p:txBody>
      </p:sp>
      <p:grpSp>
        <p:nvGrpSpPr>
          <p:cNvPr id="7" name="Group 6">
            <a:extLst>
              <a:ext uri="{FF2B5EF4-FFF2-40B4-BE49-F238E27FC236}">
                <a16:creationId xmlns:a16="http://schemas.microsoft.com/office/drawing/2014/main" id="{6E8565F6-ABEE-134E-75E2-5A5A828B6C9D}"/>
              </a:ext>
            </a:extLst>
          </p:cNvPr>
          <p:cNvGrpSpPr/>
          <p:nvPr/>
        </p:nvGrpSpPr>
        <p:grpSpPr>
          <a:xfrm>
            <a:off x="-1592154" y="-178904"/>
            <a:ext cx="7356850" cy="8572137"/>
            <a:chOff x="-1592154" y="-178904"/>
            <a:chExt cx="7356850" cy="8572137"/>
          </a:xfrm>
        </p:grpSpPr>
        <p:grpSp>
          <p:nvGrpSpPr>
            <p:cNvPr id="9" name="Group 8">
              <a:extLst>
                <a:ext uri="{FF2B5EF4-FFF2-40B4-BE49-F238E27FC236}">
                  <a16:creationId xmlns:a16="http://schemas.microsoft.com/office/drawing/2014/main" id="{F6649E5D-D3D2-E54E-9684-F259F32696A8}"/>
                </a:ext>
              </a:extLst>
            </p:cNvPr>
            <p:cNvGrpSpPr/>
            <p:nvPr/>
          </p:nvGrpSpPr>
          <p:grpSpPr>
            <a:xfrm>
              <a:off x="-1592154" y="-178904"/>
              <a:ext cx="7356850" cy="8572137"/>
              <a:chOff x="-1592154" y="-178904"/>
              <a:chExt cx="7356850" cy="8572137"/>
            </a:xfrm>
          </p:grpSpPr>
          <p:cxnSp>
            <p:nvCxnSpPr>
              <p:cNvPr id="11" name="Straight Connector 10">
                <a:extLst>
                  <a:ext uri="{FF2B5EF4-FFF2-40B4-BE49-F238E27FC236}">
                    <a16:creationId xmlns:a16="http://schemas.microsoft.com/office/drawing/2014/main" id="{E1A17335-C5A3-9B2E-8C3E-69D687E7A2BE}"/>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FE95B5E-CD0E-5597-072B-C77C00382571}"/>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object 2">
                <a:extLst>
                  <a:ext uri="{FF2B5EF4-FFF2-40B4-BE49-F238E27FC236}">
                    <a16:creationId xmlns:a16="http://schemas.microsoft.com/office/drawing/2014/main" id="{18FD0C5D-9A62-7F91-AC85-E6F527F8BD4A}"/>
                  </a:ext>
                </a:extLst>
              </p:cNvPr>
              <p:cNvSpPr txBox="1"/>
              <p:nvPr/>
            </p:nvSpPr>
            <p:spPr>
              <a:xfrm>
                <a:off x="-1592154" y="2029097"/>
                <a:ext cx="4190975"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1</a:t>
                </a:r>
              </a:p>
            </p:txBody>
          </p:sp>
        </p:grpSp>
        <p:sp>
          <p:nvSpPr>
            <p:cNvPr id="10" name="object 2">
              <a:extLst>
                <a:ext uri="{FF2B5EF4-FFF2-40B4-BE49-F238E27FC236}">
                  <a16:creationId xmlns:a16="http://schemas.microsoft.com/office/drawing/2014/main" id="{AAA9C873-0BDD-B465-3D70-55AF683FCE63}"/>
                </a:ext>
              </a:extLst>
            </p:cNvPr>
            <p:cNvSpPr txBox="1"/>
            <p:nvPr/>
          </p:nvSpPr>
          <p:spPr>
            <a:xfrm>
              <a:off x="615627" y="2029097"/>
              <a:ext cx="4190975"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3</a:t>
              </a:r>
            </a:p>
          </p:txBody>
        </p:sp>
      </p:grpSp>
    </p:spTree>
    <p:extLst>
      <p:ext uri="{BB962C8B-B14F-4D97-AF65-F5344CB8AC3E}">
        <p14:creationId xmlns:p14="http://schemas.microsoft.com/office/powerpoint/2010/main" val="2483834819"/>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F4F5E47-9C48-E6BE-2B7A-35B00A4AAB98}"/>
              </a:ext>
            </a:extLst>
          </p:cNvPr>
          <p:cNvSpPr txBox="1"/>
          <p:nvPr/>
        </p:nvSpPr>
        <p:spPr>
          <a:xfrm>
            <a:off x="794037" y="1020234"/>
            <a:ext cx="6978363"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WEBSITE</a:t>
            </a:r>
            <a:endParaRPr sz="4000" b="1">
              <a:latin typeface="Roboto"/>
              <a:cs typeface="Roboto"/>
            </a:endParaRPr>
          </a:p>
        </p:txBody>
      </p:sp>
      <p:sp>
        <p:nvSpPr>
          <p:cNvPr id="4" name="object 3">
            <a:extLst>
              <a:ext uri="{FF2B5EF4-FFF2-40B4-BE49-F238E27FC236}">
                <a16:creationId xmlns:a16="http://schemas.microsoft.com/office/drawing/2014/main" id="{82B1F7B6-5543-4AA0-CCC6-2CB2243AF36F}"/>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FAKEBLITZ</a:t>
            </a:r>
            <a:endParaRPr lang="en-CA" sz="2133">
              <a:solidFill>
                <a:srgbClr val="C00000"/>
              </a:solidFill>
              <a:latin typeface="Roboto"/>
              <a:cs typeface="Roboto"/>
            </a:endParaRPr>
          </a:p>
        </p:txBody>
      </p:sp>
      <p:pic>
        <p:nvPicPr>
          <p:cNvPr id="6" name="Picture 5" descr="A picture containing text&#10;&#10;Description automatically generated">
            <a:extLst>
              <a:ext uri="{FF2B5EF4-FFF2-40B4-BE49-F238E27FC236}">
                <a16:creationId xmlns:a16="http://schemas.microsoft.com/office/drawing/2014/main" id="{CA248B7C-15C6-B602-F5FA-B9C656558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22" y="2157440"/>
            <a:ext cx="5396238" cy="3033903"/>
          </a:xfrm>
          <a:prstGeom prst="rect">
            <a:avLst/>
          </a:prstGeom>
          <a:effectLst>
            <a:outerShdw blurRad="63500" sx="102000" sy="102000" algn="ctr" rotWithShape="0">
              <a:prstClr val="black">
                <a:alpha val="40000"/>
              </a:prstClr>
            </a:outerShdw>
          </a:effectLst>
        </p:spPr>
      </p:pic>
      <p:pic>
        <p:nvPicPr>
          <p:cNvPr id="9" name="Picture 8" descr="Diagram&#10;&#10;Description automatically generated">
            <a:extLst>
              <a:ext uri="{FF2B5EF4-FFF2-40B4-BE49-F238E27FC236}">
                <a16:creationId xmlns:a16="http://schemas.microsoft.com/office/drawing/2014/main" id="{1E33A1F3-3C5C-D6AE-6C84-014380F7B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530" y="2157440"/>
            <a:ext cx="5396239" cy="3033903"/>
          </a:xfrm>
          <a:prstGeom prst="rect">
            <a:avLst/>
          </a:prstGeom>
          <a:effectLst>
            <a:outerShdw blurRad="63500" sx="102000" sy="102000" algn="ctr" rotWithShape="0">
              <a:prstClr val="black">
                <a:alpha val="40000"/>
              </a:prstClr>
            </a:outerShdw>
          </a:effectLst>
        </p:spPr>
      </p:pic>
      <p:sp>
        <p:nvSpPr>
          <p:cNvPr id="10" name="Slide Number Placeholder 9">
            <a:extLst>
              <a:ext uri="{FF2B5EF4-FFF2-40B4-BE49-F238E27FC236}">
                <a16:creationId xmlns:a16="http://schemas.microsoft.com/office/drawing/2014/main" id="{404DCAED-4D92-6083-C40E-95BA9B236DAC}"/>
              </a:ext>
            </a:extLst>
          </p:cNvPr>
          <p:cNvSpPr>
            <a:spLocks noGrp="1"/>
          </p:cNvSpPr>
          <p:nvPr>
            <p:ph type="sldNum" sz="quarter" idx="12"/>
          </p:nvPr>
        </p:nvSpPr>
        <p:spPr/>
        <p:txBody>
          <a:bodyPr/>
          <a:lstStyle/>
          <a:p>
            <a:fld id="{78E61AB1-6C41-4053-A817-9F0F6573F422}" type="slidenum">
              <a:rPr lang="en-CA" smtClean="0"/>
              <a:t>39</a:t>
            </a:fld>
            <a:endParaRPr lang="en-CA"/>
          </a:p>
        </p:txBody>
      </p:sp>
    </p:spTree>
    <p:extLst>
      <p:ext uri="{BB962C8B-B14F-4D97-AF65-F5344CB8AC3E}">
        <p14:creationId xmlns:p14="http://schemas.microsoft.com/office/powerpoint/2010/main" val="162508833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5121524" y="2039730"/>
            <a:ext cx="7070476" cy="2778539"/>
          </a:xfrm>
          <a:prstGeom prst="rect">
            <a:avLst/>
          </a:prstGeom>
          <a:effectLst/>
        </p:spPr>
        <p:txBody>
          <a:bodyPr vert="horz" wrap="square" lIns="0" tIns="8467" rIns="0" bIns="0" rtlCol="0" anchor="ctr">
            <a:spAutoFit/>
          </a:bodyPr>
          <a:lstStyle/>
          <a:p>
            <a:pPr marL="8467">
              <a:spcBef>
                <a:spcPts val="67"/>
              </a:spcBef>
            </a:pPr>
            <a:r>
              <a:rPr lang="en-CA" sz="6000" b="1" spc="-7">
                <a:latin typeface="Roboto"/>
                <a:cs typeface="Roboto"/>
              </a:rPr>
              <a:t>THE </a:t>
            </a:r>
            <a:br>
              <a:rPr lang="en-CA" sz="6000" b="1" spc="-7">
                <a:latin typeface="Roboto"/>
                <a:cs typeface="Roboto"/>
              </a:rPr>
            </a:br>
            <a:r>
              <a:rPr lang="en-CA" sz="6000" b="1" spc="-7">
                <a:latin typeface="Roboto"/>
                <a:cs typeface="Roboto"/>
              </a:rPr>
              <a:t>COUNTERFEIT MARKET</a:t>
            </a:r>
            <a:endParaRPr sz="6000" b="1">
              <a:latin typeface="Roboto"/>
              <a:cs typeface="Roboto"/>
            </a:endParaRPr>
          </a:p>
        </p:txBody>
      </p:sp>
      <p:grpSp>
        <p:nvGrpSpPr>
          <p:cNvPr id="5" name="Group 4">
            <a:extLst>
              <a:ext uri="{FF2B5EF4-FFF2-40B4-BE49-F238E27FC236}">
                <a16:creationId xmlns:a16="http://schemas.microsoft.com/office/drawing/2014/main" id="{5822A3A0-9234-D78D-5500-A5D0E923EE07}"/>
              </a:ext>
            </a:extLst>
          </p:cNvPr>
          <p:cNvGrpSpPr/>
          <p:nvPr/>
        </p:nvGrpSpPr>
        <p:grpSpPr>
          <a:xfrm>
            <a:off x="-1592154" y="-178904"/>
            <a:ext cx="7356850" cy="8572137"/>
            <a:chOff x="-1592154" y="-178904"/>
            <a:chExt cx="7356850" cy="8572137"/>
          </a:xfrm>
        </p:grpSpPr>
        <p:cxnSp>
          <p:nvCxnSpPr>
            <p:cNvPr id="7" name="Straight Connector 6">
              <a:extLst>
                <a:ext uri="{FF2B5EF4-FFF2-40B4-BE49-F238E27FC236}">
                  <a16:creationId xmlns:a16="http://schemas.microsoft.com/office/drawing/2014/main" id="{3B73A22A-B94D-B46D-11B7-647D2ED5DE32}"/>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D50B54-DF22-5CF9-EC03-8AAEFEBAB6FC}"/>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object 2">
              <a:extLst>
                <a:ext uri="{FF2B5EF4-FFF2-40B4-BE49-F238E27FC236}">
                  <a16:creationId xmlns:a16="http://schemas.microsoft.com/office/drawing/2014/main" id="{14042099-A44C-A991-07E3-B8999420A0D2}"/>
                </a:ext>
              </a:extLst>
            </p:cNvPr>
            <p:cNvSpPr txBox="1"/>
            <p:nvPr/>
          </p:nvSpPr>
          <p:spPr>
            <a:xfrm>
              <a:off x="-1592154" y="2029097"/>
              <a:ext cx="6521621"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01</a:t>
              </a:r>
            </a:p>
          </p:txBody>
        </p:sp>
      </p:grpSp>
    </p:spTree>
    <p:extLst>
      <p:ext uri="{BB962C8B-B14F-4D97-AF65-F5344CB8AC3E}">
        <p14:creationId xmlns:p14="http://schemas.microsoft.com/office/powerpoint/2010/main" val="3630956641"/>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F4F5E47-9C48-E6BE-2B7A-35B00A4AAB98}"/>
              </a:ext>
            </a:extLst>
          </p:cNvPr>
          <p:cNvSpPr txBox="1"/>
          <p:nvPr/>
        </p:nvSpPr>
        <p:spPr>
          <a:xfrm>
            <a:off x="794037" y="1020234"/>
            <a:ext cx="6978363" cy="624103"/>
          </a:xfrm>
          <a:prstGeom prst="rect">
            <a:avLst/>
          </a:prstGeom>
        </p:spPr>
        <p:txBody>
          <a:bodyPr vert="horz" wrap="square" lIns="0" tIns="8467" rIns="0" bIns="0" rtlCol="0">
            <a:spAutoFit/>
          </a:bodyPr>
          <a:lstStyle/>
          <a:p>
            <a:pPr marL="8467">
              <a:spcBef>
                <a:spcPts val="67"/>
              </a:spcBef>
            </a:pPr>
            <a:r>
              <a:rPr lang="en-CA" sz="4000" b="1" spc="-7">
                <a:latin typeface="Roboto"/>
                <a:cs typeface="Roboto"/>
              </a:rPr>
              <a:t>WEBSITE</a:t>
            </a:r>
            <a:endParaRPr sz="4000" b="1">
              <a:latin typeface="Roboto"/>
              <a:cs typeface="Roboto"/>
            </a:endParaRPr>
          </a:p>
        </p:txBody>
      </p:sp>
      <p:sp>
        <p:nvSpPr>
          <p:cNvPr id="4" name="object 3">
            <a:extLst>
              <a:ext uri="{FF2B5EF4-FFF2-40B4-BE49-F238E27FC236}">
                <a16:creationId xmlns:a16="http://schemas.microsoft.com/office/drawing/2014/main" id="{82B1F7B6-5543-4AA0-CCC6-2CB2243AF36F}"/>
              </a:ext>
            </a:extLst>
          </p:cNvPr>
          <p:cNvSpPr txBox="1">
            <a:spLocks/>
          </p:cNvSpPr>
          <p:nvPr/>
        </p:nvSpPr>
        <p:spPr>
          <a:xfrm>
            <a:off x="830322" y="713386"/>
            <a:ext cx="3386078" cy="336781"/>
          </a:xfrm>
          <a:prstGeom prst="rect">
            <a:avLst/>
          </a:prstGeom>
        </p:spPr>
        <p:txBody>
          <a:bodyPr vert="horz" wrap="square" lIns="0" tIns="846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67">
              <a:lnSpc>
                <a:spcPct val="100000"/>
              </a:lnSpc>
              <a:spcBef>
                <a:spcPts val="67"/>
              </a:spcBef>
            </a:pPr>
            <a:r>
              <a:rPr lang="en-CA" sz="2133" spc="47">
                <a:solidFill>
                  <a:srgbClr val="C00000"/>
                </a:solidFill>
                <a:latin typeface="Roboto"/>
                <a:cs typeface="Roboto"/>
              </a:rPr>
              <a:t>FAKEBLITZ</a:t>
            </a:r>
            <a:endParaRPr lang="en-CA" sz="2133">
              <a:solidFill>
                <a:srgbClr val="C00000"/>
              </a:solidFill>
              <a:latin typeface="Roboto"/>
              <a:cs typeface="Roboto"/>
            </a:endParaRPr>
          </a:p>
        </p:txBody>
      </p:sp>
      <p:pic>
        <p:nvPicPr>
          <p:cNvPr id="6" name="Picture 5" descr="Diagram, timeline&#10;&#10;Description automatically generated">
            <a:extLst>
              <a:ext uri="{FF2B5EF4-FFF2-40B4-BE49-F238E27FC236}">
                <a16:creationId xmlns:a16="http://schemas.microsoft.com/office/drawing/2014/main" id="{E5ECECCA-AAF5-3A7D-C65C-F010A3D05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91" y="2312715"/>
            <a:ext cx="5396239" cy="3033903"/>
          </a:xfrm>
          <a:prstGeom prst="rect">
            <a:avLst/>
          </a:prstGeom>
          <a:effectLst>
            <a:outerShdw blurRad="63500" sx="102000" sy="102000" algn="ctr" rotWithShape="0">
              <a:prstClr val="black">
                <a:alpha val="40000"/>
              </a:prstClr>
            </a:outerShdw>
          </a:effectLst>
        </p:spPr>
      </p:pic>
      <p:pic>
        <p:nvPicPr>
          <p:cNvPr id="9" name="Picture 8" descr="A picture containing diagram&#10;&#10;Description automatically generated">
            <a:extLst>
              <a:ext uri="{FF2B5EF4-FFF2-40B4-BE49-F238E27FC236}">
                <a16:creationId xmlns:a16="http://schemas.microsoft.com/office/drawing/2014/main" id="{574D105E-A7B7-EA1D-AB89-F2B7D3AD8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670" y="2312715"/>
            <a:ext cx="5396239" cy="3033903"/>
          </a:xfrm>
          <a:prstGeom prst="rect">
            <a:avLst/>
          </a:prstGeom>
          <a:effectLst>
            <a:outerShdw blurRad="63500" sx="102000" sy="102000" algn="ctr" rotWithShape="0">
              <a:prstClr val="black">
                <a:alpha val="40000"/>
              </a:prstClr>
            </a:outerShdw>
          </a:effectLst>
        </p:spPr>
      </p:pic>
      <p:sp>
        <p:nvSpPr>
          <p:cNvPr id="3" name="Slide Number Placeholder 2">
            <a:extLst>
              <a:ext uri="{FF2B5EF4-FFF2-40B4-BE49-F238E27FC236}">
                <a16:creationId xmlns:a16="http://schemas.microsoft.com/office/drawing/2014/main" id="{22434EF9-135D-38E1-1C22-EDA5EC5EF1C4}"/>
              </a:ext>
            </a:extLst>
          </p:cNvPr>
          <p:cNvSpPr>
            <a:spLocks noGrp="1"/>
          </p:cNvSpPr>
          <p:nvPr>
            <p:ph type="sldNum" sz="quarter" idx="12"/>
          </p:nvPr>
        </p:nvSpPr>
        <p:spPr/>
        <p:txBody>
          <a:bodyPr/>
          <a:lstStyle/>
          <a:p>
            <a:fld id="{78E61AB1-6C41-4053-A817-9F0F6573F422}" type="slidenum">
              <a:rPr lang="en-CA" smtClean="0"/>
              <a:t>40</a:t>
            </a:fld>
            <a:endParaRPr lang="en-CA"/>
          </a:p>
        </p:txBody>
      </p:sp>
    </p:spTree>
    <p:extLst>
      <p:ext uri="{BB962C8B-B14F-4D97-AF65-F5344CB8AC3E}">
        <p14:creationId xmlns:p14="http://schemas.microsoft.com/office/powerpoint/2010/main" val="370827286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ED7DC920-7F7D-FEA1-1D85-1818797F192B}"/>
              </a:ext>
            </a:extLst>
          </p:cNvPr>
          <p:cNvCxnSpPr>
            <a:cxnSpLocks/>
          </p:cNvCxnSpPr>
          <p:nvPr/>
        </p:nvCxnSpPr>
        <p:spPr>
          <a:xfrm flipH="1" flipV="1">
            <a:off x="0" y="2481943"/>
            <a:ext cx="8186057" cy="4820557"/>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41D3B9D-B744-7A6A-900F-AE10BC39F6F1}"/>
              </a:ext>
            </a:extLst>
          </p:cNvPr>
          <p:cNvCxnSpPr>
            <a:cxnSpLocks/>
          </p:cNvCxnSpPr>
          <p:nvPr/>
        </p:nvCxnSpPr>
        <p:spPr>
          <a:xfrm flipV="1">
            <a:off x="-833078" y="0"/>
            <a:ext cx="9019135" cy="6858000"/>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object 5">
            <a:extLst>
              <a:ext uri="{FF2B5EF4-FFF2-40B4-BE49-F238E27FC236}">
                <a16:creationId xmlns:a16="http://schemas.microsoft.com/office/drawing/2014/main" id="{CA063142-6F7A-768A-30B7-257BE5B58E87}"/>
              </a:ext>
            </a:extLst>
          </p:cNvPr>
          <p:cNvSpPr/>
          <p:nvPr/>
        </p:nvSpPr>
        <p:spPr>
          <a:xfrm>
            <a:off x="478699" y="2781300"/>
            <a:ext cx="3036026" cy="4076699"/>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lstStyle/>
          <a:p>
            <a:endParaRPr sz="1200"/>
          </a:p>
        </p:txBody>
      </p:sp>
      <p:sp>
        <p:nvSpPr>
          <p:cNvPr id="3" name="object 3"/>
          <p:cNvSpPr txBox="1">
            <a:spLocks noGrp="1"/>
          </p:cNvSpPr>
          <p:nvPr>
            <p:ph type="title" idx="4294967295"/>
          </p:nvPr>
        </p:nvSpPr>
        <p:spPr>
          <a:xfrm>
            <a:off x="685800" y="590637"/>
            <a:ext cx="3944938" cy="1239837"/>
          </a:xfrm>
          <a:prstGeom prst="rect">
            <a:avLst/>
          </a:prstGeom>
        </p:spPr>
        <p:txBody>
          <a:bodyPr vert="horz" wrap="square" lIns="0" tIns="8467" rIns="0" bIns="0" rtlCol="0" anchor="ctr">
            <a:spAutoFit/>
          </a:bodyPr>
          <a:lstStyle/>
          <a:p>
            <a:pPr marL="8467" marR="3387">
              <a:lnSpc>
                <a:spcPct val="100000"/>
              </a:lnSpc>
              <a:spcBef>
                <a:spcPts val="67"/>
              </a:spcBef>
            </a:pPr>
            <a:r>
              <a:rPr lang="en-CA" sz="4000" b="1">
                <a:solidFill>
                  <a:srgbClr val="C00000"/>
                </a:solidFill>
                <a:latin typeface="Roboto" panose="02000000000000000000" pitchFamily="2" charset="0"/>
                <a:ea typeface="Roboto" panose="02000000000000000000" pitchFamily="2" charset="0"/>
                <a:cs typeface="Roboto" panose="02000000000000000000" pitchFamily="2" charset="0"/>
              </a:rPr>
              <a:t>COUNTERFEIT PRODUCTS</a:t>
            </a:r>
            <a:endParaRPr sz="4000" b="1">
              <a:solidFill>
                <a:srgbClr val="C00000"/>
              </a:solidFill>
              <a:latin typeface="Roboto" panose="02000000000000000000" pitchFamily="2" charset="0"/>
              <a:ea typeface="Roboto" panose="02000000000000000000" pitchFamily="2" charset="0"/>
              <a:cs typeface="Roboto" panose="02000000000000000000" pitchFamily="2" charset="0"/>
            </a:endParaRPr>
          </a:p>
        </p:txBody>
      </p:sp>
      <p:sp>
        <p:nvSpPr>
          <p:cNvPr id="4" name="object 4"/>
          <p:cNvSpPr/>
          <p:nvPr/>
        </p:nvSpPr>
        <p:spPr>
          <a:xfrm>
            <a:off x="685800" y="5022190"/>
            <a:ext cx="1151467" cy="1149773"/>
          </a:xfrm>
          <a:custGeom>
            <a:avLst/>
            <a:gdLst/>
            <a:ahLst/>
            <a:cxnLst/>
            <a:rect l="l" t="t" r="r" b="b"/>
            <a:pathLst>
              <a:path w="1727200" h="1724659">
                <a:moveTo>
                  <a:pt x="1727103" y="1724333"/>
                </a:moveTo>
                <a:lnTo>
                  <a:pt x="0" y="1724333"/>
                </a:lnTo>
                <a:lnTo>
                  <a:pt x="0" y="0"/>
                </a:lnTo>
                <a:lnTo>
                  <a:pt x="1727103" y="1724333"/>
                </a:lnTo>
                <a:close/>
              </a:path>
            </a:pathLst>
          </a:custGeom>
          <a:solidFill>
            <a:srgbClr val="FFFFFF"/>
          </a:solidFill>
        </p:spPr>
        <p:txBody>
          <a:bodyPr wrap="square" lIns="0" tIns="0" rIns="0" bIns="0" rtlCol="0"/>
          <a:lstStyle/>
          <a:p>
            <a:endParaRPr sz="1200"/>
          </a:p>
        </p:txBody>
      </p:sp>
      <p:sp>
        <p:nvSpPr>
          <p:cNvPr id="5" name="object 5"/>
          <p:cNvSpPr/>
          <p:nvPr/>
        </p:nvSpPr>
        <p:spPr>
          <a:xfrm>
            <a:off x="4630739" y="368300"/>
            <a:ext cx="7561594" cy="6184899"/>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chemeClr val="bg1">
              <a:lumMod val="95000"/>
            </a:schemeClr>
          </a:solidFill>
        </p:spPr>
        <p:txBody>
          <a:bodyPr wrap="square" lIns="0" tIns="0" rIns="0" bIns="0" rtlCol="0"/>
          <a:lstStyle/>
          <a:p>
            <a:endParaRPr sz="1200"/>
          </a:p>
        </p:txBody>
      </p:sp>
      <p:sp>
        <p:nvSpPr>
          <p:cNvPr id="8" name="object 13">
            <a:extLst>
              <a:ext uri="{FF2B5EF4-FFF2-40B4-BE49-F238E27FC236}">
                <a16:creationId xmlns:a16="http://schemas.microsoft.com/office/drawing/2014/main" id="{DC10CDCB-0617-50D6-1F39-4DC72C895884}"/>
              </a:ext>
            </a:extLst>
          </p:cNvPr>
          <p:cNvSpPr txBox="1"/>
          <p:nvPr/>
        </p:nvSpPr>
        <p:spPr>
          <a:xfrm>
            <a:off x="677333" y="1867973"/>
            <a:ext cx="3640808" cy="304356"/>
          </a:xfrm>
          <a:prstGeom prst="rect">
            <a:avLst/>
          </a:prstGeom>
        </p:spPr>
        <p:txBody>
          <a:bodyPr vert="horz" wrap="square" lIns="0" tIns="22013" rIns="0" bIns="0" rtlCol="0">
            <a:spAutoFit/>
          </a:bodyPr>
          <a:lstStyle/>
          <a:p>
            <a:pPr marL="8467" marR="3387">
              <a:lnSpc>
                <a:spcPts val="2200"/>
              </a:lnSpc>
              <a:spcBef>
                <a:spcPts val="173"/>
              </a:spcBef>
            </a:pPr>
            <a:r>
              <a:rPr sz="2133" spc="67">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THE </a:t>
            </a:r>
            <a:r>
              <a:rPr lang="en-CA" sz="2133" spc="9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MARKET TODAY</a:t>
            </a:r>
            <a:endParaRPr sz="2133">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85" name="Picture 84">
            <a:extLst>
              <a:ext uri="{FF2B5EF4-FFF2-40B4-BE49-F238E27FC236}">
                <a16:creationId xmlns:a16="http://schemas.microsoft.com/office/drawing/2014/main" id="{1946BE2B-D7BB-6C8F-1828-CDE240869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99210"/>
            <a:ext cx="3107266" cy="3758790"/>
          </a:xfrm>
          <a:prstGeom prst="rect">
            <a:avLst/>
          </a:prstGeom>
        </p:spPr>
      </p:pic>
      <p:graphicFrame>
        <p:nvGraphicFramePr>
          <p:cNvPr id="87" name="Table 87">
            <a:extLst>
              <a:ext uri="{FF2B5EF4-FFF2-40B4-BE49-F238E27FC236}">
                <a16:creationId xmlns:a16="http://schemas.microsoft.com/office/drawing/2014/main" id="{AE0AC8C4-F3F3-8FB2-D8EE-970340D90AA1}"/>
              </a:ext>
            </a:extLst>
          </p:cNvPr>
          <p:cNvGraphicFramePr>
            <a:graphicFrameLocks noGrp="1"/>
          </p:cNvGraphicFramePr>
          <p:nvPr>
            <p:extLst>
              <p:ext uri="{D42A27DB-BD31-4B8C-83A1-F6EECF244321}">
                <p14:modId xmlns:p14="http://schemas.microsoft.com/office/powerpoint/2010/main" val="3217773655"/>
              </p:ext>
            </p:extLst>
          </p:nvPr>
        </p:nvGraphicFramePr>
        <p:xfrm>
          <a:off x="4943335" y="812800"/>
          <a:ext cx="6994526" cy="5537200"/>
        </p:xfrm>
        <a:graphic>
          <a:graphicData uri="http://schemas.openxmlformats.org/drawingml/2006/table">
            <a:tbl>
              <a:tblPr firstRow="1" bandRow="1">
                <a:tableStyleId>{5C22544A-7EE6-4342-B048-85BDC9FD1C3A}</a:tableStyleId>
              </a:tblPr>
              <a:tblGrid>
                <a:gridCol w="3438665">
                  <a:extLst>
                    <a:ext uri="{9D8B030D-6E8A-4147-A177-3AD203B41FA5}">
                      <a16:colId xmlns:a16="http://schemas.microsoft.com/office/drawing/2014/main" val="1938943020"/>
                    </a:ext>
                  </a:extLst>
                </a:gridCol>
                <a:gridCol w="673100">
                  <a:extLst>
                    <a:ext uri="{9D8B030D-6E8A-4147-A177-3AD203B41FA5}">
                      <a16:colId xmlns:a16="http://schemas.microsoft.com/office/drawing/2014/main" val="3099163325"/>
                    </a:ext>
                  </a:extLst>
                </a:gridCol>
                <a:gridCol w="2882761">
                  <a:extLst>
                    <a:ext uri="{9D8B030D-6E8A-4147-A177-3AD203B41FA5}">
                      <a16:colId xmlns:a16="http://schemas.microsoft.com/office/drawing/2014/main" val="3669334972"/>
                    </a:ext>
                  </a:extLst>
                </a:gridCol>
              </a:tblGrid>
              <a:tr h="13843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b="1" spc="20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DEFINITION</a:t>
                      </a:r>
                      <a:br>
                        <a:rPr lang="en-CA" sz="1600" b="1" spc="157">
                          <a:latin typeface="Roboto Condensed" panose="02000000000000000000" pitchFamily="2" charset="0"/>
                          <a:ea typeface="Roboto Condensed" panose="02000000000000000000" pitchFamily="2" charset="0"/>
                          <a:cs typeface="Roboto Condensed" panose="02000000000000000000" pitchFamily="2" charset="0"/>
                        </a:rPr>
                      </a:br>
                      <a:r>
                        <a:rPr lang="en-US" sz="1600" b="0" spc="157">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a:t>
                      </a:r>
                      <a: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mitation of something valuable or important with the intention to deceive or defraud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1" spc="600">
                          <a:solidFill>
                            <a:schemeClr val="tx1"/>
                          </a:solidFill>
                          <a:latin typeface="Roboto" panose="02000000000000000000" pitchFamily="2" charset="0"/>
                          <a:ea typeface="Roboto" panose="02000000000000000000" pitchFamily="2" charset="0"/>
                          <a:cs typeface="Roboto" panose="02000000000000000000" pitchFamily="2" charset="0"/>
                        </a:rPr>
                        <a:t>THE SNEAKER INDUSTRY</a:t>
                      </a:r>
                    </a:p>
                  </a:txBody>
                  <a:tcPr vert="vert27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8467" algn="ctr">
                        <a:spcBef>
                          <a:spcPts val="67"/>
                        </a:spcBef>
                      </a:pPr>
                      <a:r>
                        <a:rPr lang="en-US" sz="2000" b="1" spc="30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US$75.77 Billion</a:t>
                      </a:r>
                    </a:p>
                    <a:p>
                      <a:pPr marL="8467" algn="ctr">
                        <a:spcBef>
                          <a:spcPts val="67"/>
                        </a:spcBef>
                      </a:pPr>
                      <a: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Authentic Sneaker </a:t>
                      </a:r>
                      <a:b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br>
                      <a: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Revenue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00641146"/>
                  </a:ext>
                </a:extLst>
              </a:tr>
              <a:tr h="13843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b="1" spc="20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WORLDWIDE PROBLEM</a:t>
                      </a:r>
                      <a:br>
                        <a:rPr lang="en-CA" sz="1600" b="1" spc="200">
                          <a:latin typeface="Roboto Condensed" panose="02000000000000000000" pitchFamily="2" charset="0"/>
                          <a:ea typeface="Roboto Condensed" panose="02000000000000000000" pitchFamily="2" charset="0"/>
                          <a:cs typeface="Roboto Condensed" panose="02000000000000000000" pitchFamily="2" charset="0"/>
                        </a:rPr>
                      </a:br>
                      <a:r>
                        <a:rPr lang="en-CA" sz="1600" b="0" i="0" kern="1200" spc="200">
                          <a:solidFill>
                            <a:schemeClr val="dk1"/>
                          </a:solidFill>
                          <a:effectLst/>
                          <a:latin typeface="Roboto Condensed" panose="02000000000000000000" pitchFamily="2" charset="0"/>
                          <a:ea typeface="Roboto Condensed" panose="02000000000000000000" pitchFamily="2" charset="0"/>
                          <a:cs typeface="Roboto Condensed" panose="02000000000000000000" pitchFamily="2" charset="0"/>
                        </a:rPr>
                        <a:t>T</a:t>
                      </a:r>
                      <a:r>
                        <a:rPr lang="en-CA" sz="1600" b="0" i="0" kern="1200">
                          <a:solidFill>
                            <a:schemeClr val="dk1"/>
                          </a:solidFill>
                          <a:effectLst/>
                          <a:latin typeface="Roboto Condensed" panose="02000000000000000000" pitchFamily="2" charset="0"/>
                          <a:ea typeface="Roboto Condensed" panose="02000000000000000000" pitchFamily="2" charset="0"/>
                          <a:cs typeface="Roboto Condensed" panose="02000000000000000000" pitchFamily="2" charset="0"/>
                        </a:rPr>
                        <a:t>he total amount of counterfeit goods sold each year - CA$1.7 Trillion to $4.5 Trillion</a:t>
                      </a:r>
                      <a:endParaRPr lang="en-CA"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a:latin typeface="Roboto" panose="02000000000000000000" pitchFamily="2" charset="0"/>
                        <a:ea typeface="Roboto" panose="02000000000000000000" pitchFamily="2" charset="0"/>
                        <a:cs typeface="Roboto" panose="02000000000000000000" pitchFamily="2"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8467" algn="ctr">
                        <a:spcBef>
                          <a:spcPts val="67"/>
                        </a:spcBef>
                      </a:pPr>
                      <a:r>
                        <a:rPr lang="en-US" sz="2000" b="1" spc="30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5.31%</a:t>
                      </a:r>
                    </a:p>
                    <a:p>
                      <a:pPr marL="8467" algn="ctr">
                        <a:spcBef>
                          <a:spcPts val="67"/>
                        </a:spcBef>
                      </a:pPr>
                      <a: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Authentic Sneaker </a:t>
                      </a:r>
                      <a:b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br>
                      <a: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CAGR (2023-2028)</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37063898"/>
                  </a:ext>
                </a:extLst>
              </a:tr>
              <a:tr h="13843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b="1" spc="20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IMPACT ON THE CANADIAN ECONOMY</a:t>
                      </a:r>
                      <a:br>
                        <a:rPr lang="en-CA" sz="1600" b="1" spc="200">
                          <a:latin typeface="Roboto Condensed" panose="02000000000000000000" pitchFamily="2" charset="0"/>
                          <a:ea typeface="Roboto Condensed" panose="02000000000000000000" pitchFamily="2" charset="0"/>
                          <a:cs typeface="Roboto Condensed" panose="02000000000000000000" pitchFamily="2" charset="0"/>
                        </a:rPr>
                      </a:br>
                      <a:r>
                        <a:rPr lang="en-CA" sz="1600">
                          <a:latin typeface="Roboto Condensed" panose="02000000000000000000" pitchFamily="2" charset="0"/>
                          <a:ea typeface="Roboto Condensed" panose="02000000000000000000" pitchFamily="2" charset="0"/>
                          <a:cs typeface="Roboto Condensed" panose="02000000000000000000" pitchFamily="2" charset="0"/>
                        </a:rPr>
                        <a:t>CA$20-30 Billion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a:latin typeface="Roboto" panose="02000000000000000000" pitchFamily="2" charset="0"/>
                        <a:ea typeface="Roboto" panose="02000000000000000000" pitchFamily="2" charset="0"/>
                        <a:cs typeface="Roboto" panose="02000000000000000000" pitchFamily="2"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8467" algn="ctr">
                        <a:spcBef>
                          <a:spcPts val="67"/>
                        </a:spcBef>
                      </a:pPr>
                      <a:r>
                        <a:rPr lang="en-US" sz="2000" b="1" spc="30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US$450 Billion</a:t>
                      </a:r>
                    </a:p>
                    <a:p>
                      <a:pPr marL="8467" algn="ctr">
                        <a:spcBef>
                          <a:spcPts val="67"/>
                        </a:spcBef>
                      </a:pPr>
                      <a: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Counterfeit Sneaker </a:t>
                      </a:r>
                    </a:p>
                    <a:p>
                      <a:pPr marL="8467" algn="ctr">
                        <a:spcBef>
                          <a:spcPts val="67"/>
                        </a:spcBef>
                      </a:pPr>
                      <a: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Revenue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53862197"/>
                  </a:ext>
                </a:extLst>
              </a:tr>
              <a:tr h="13843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b="1" spc="20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CONTRIBUTING FACTORS</a:t>
                      </a:r>
                      <a:br>
                        <a:rPr lang="en-CA" sz="1600" b="1" spc="200">
                          <a:latin typeface="Roboto Condensed" panose="02000000000000000000" pitchFamily="2" charset="0"/>
                          <a:ea typeface="Roboto Condensed" panose="02000000000000000000" pitchFamily="2" charset="0"/>
                          <a:cs typeface="Roboto Condensed" panose="02000000000000000000" pitchFamily="2" charset="0"/>
                        </a:rPr>
                      </a:br>
                      <a:r>
                        <a:rPr lang="en-CA" sz="1600">
                          <a:latin typeface="Roboto Condensed" panose="02000000000000000000" pitchFamily="2" charset="0"/>
                          <a:ea typeface="Roboto Condensed" panose="02000000000000000000" pitchFamily="2" charset="0"/>
                          <a:cs typeface="Roboto Condensed" panose="02000000000000000000" pitchFamily="2" charset="0"/>
                        </a:rPr>
                        <a:t>Branded products</a:t>
                      </a:r>
                      <a:br>
                        <a:rPr lang="en-CA" sz="1600">
                          <a:latin typeface="Roboto Condensed" panose="02000000000000000000" pitchFamily="2" charset="0"/>
                          <a:ea typeface="Roboto Condensed" panose="02000000000000000000" pitchFamily="2" charset="0"/>
                          <a:cs typeface="Roboto Condensed" panose="02000000000000000000" pitchFamily="2" charset="0"/>
                        </a:rPr>
                      </a:br>
                      <a:r>
                        <a:rPr lang="en-CA" sz="1600">
                          <a:latin typeface="Roboto Condensed" panose="02000000000000000000" pitchFamily="2" charset="0"/>
                          <a:ea typeface="Roboto Condensed" panose="02000000000000000000" pitchFamily="2" charset="0"/>
                          <a:cs typeface="Roboto Condensed" panose="02000000000000000000" pitchFamily="2" charset="0"/>
                        </a:rPr>
                        <a:t>Easily replicable packaging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a:latin typeface="Roboto" panose="02000000000000000000" pitchFamily="2" charset="0"/>
                        <a:ea typeface="Roboto" panose="02000000000000000000" pitchFamily="2" charset="0"/>
                        <a:cs typeface="Roboto" panose="02000000000000000000" pitchFamily="2"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8467" algn="ctr">
                        <a:spcBef>
                          <a:spcPts val="67"/>
                        </a:spcBef>
                      </a:pPr>
                      <a:r>
                        <a:rPr lang="en-US" sz="2000" b="1" spc="300">
                          <a:solidFill>
                            <a:srgbClr val="C00000"/>
                          </a:solidFill>
                          <a:latin typeface="Roboto Condensed" panose="02000000000000000000" pitchFamily="2" charset="0"/>
                          <a:ea typeface="Roboto Condensed" panose="02000000000000000000" pitchFamily="2" charset="0"/>
                          <a:cs typeface="Roboto Condensed" panose="02000000000000000000" pitchFamily="2" charset="0"/>
                        </a:rPr>
                        <a:t>United States</a:t>
                      </a:r>
                    </a:p>
                    <a:p>
                      <a:pPr marL="8467" algn="ctr">
                        <a:spcBef>
                          <a:spcPts val="67"/>
                        </a:spcBef>
                      </a:pPr>
                      <a: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Largest Counterfeit </a:t>
                      </a:r>
                      <a:b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br>
                      <a:r>
                        <a:rPr lang="en-US" sz="1600" b="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Sneaker Market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233319819"/>
                  </a:ext>
                </a:extLst>
              </a:tr>
            </a:tbl>
          </a:graphicData>
        </a:graphic>
      </p:graphicFrame>
      <p:sp>
        <p:nvSpPr>
          <p:cNvPr id="2" name="object 5">
            <a:extLst>
              <a:ext uri="{FF2B5EF4-FFF2-40B4-BE49-F238E27FC236}">
                <a16:creationId xmlns:a16="http://schemas.microsoft.com/office/drawing/2014/main" id="{8B35CB75-3F7E-F13D-FC63-4EF215CF0F3D}"/>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4</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5121524" y="2501395"/>
            <a:ext cx="6521620" cy="1855209"/>
          </a:xfrm>
          <a:prstGeom prst="rect">
            <a:avLst/>
          </a:prstGeom>
          <a:effectLst/>
        </p:spPr>
        <p:txBody>
          <a:bodyPr vert="horz" wrap="square" lIns="0" tIns="8467" rIns="0" bIns="0" rtlCol="0" anchor="ctr">
            <a:spAutoFit/>
          </a:bodyPr>
          <a:lstStyle/>
          <a:p>
            <a:pPr marL="8467">
              <a:spcBef>
                <a:spcPts val="67"/>
              </a:spcBef>
            </a:pPr>
            <a:r>
              <a:rPr lang="en-CA" sz="6000" b="1" spc="-7">
                <a:latin typeface="Roboto"/>
                <a:cs typeface="Roboto"/>
              </a:rPr>
              <a:t>BUSINESS UNDERSTANDING</a:t>
            </a:r>
            <a:endParaRPr sz="6000" b="1">
              <a:latin typeface="Roboto"/>
              <a:cs typeface="Roboto"/>
            </a:endParaRPr>
          </a:p>
        </p:txBody>
      </p:sp>
      <p:grpSp>
        <p:nvGrpSpPr>
          <p:cNvPr id="5" name="Group 4">
            <a:extLst>
              <a:ext uri="{FF2B5EF4-FFF2-40B4-BE49-F238E27FC236}">
                <a16:creationId xmlns:a16="http://schemas.microsoft.com/office/drawing/2014/main" id="{98AA266F-30EF-B148-2D3B-C67083591A89}"/>
              </a:ext>
            </a:extLst>
          </p:cNvPr>
          <p:cNvGrpSpPr/>
          <p:nvPr/>
        </p:nvGrpSpPr>
        <p:grpSpPr>
          <a:xfrm>
            <a:off x="-1592154" y="-178904"/>
            <a:ext cx="7356850" cy="8572137"/>
            <a:chOff x="-1592154" y="-178904"/>
            <a:chExt cx="7356850" cy="8572137"/>
          </a:xfrm>
        </p:grpSpPr>
        <p:cxnSp>
          <p:nvCxnSpPr>
            <p:cNvPr id="7" name="Straight Connector 6">
              <a:extLst>
                <a:ext uri="{FF2B5EF4-FFF2-40B4-BE49-F238E27FC236}">
                  <a16:creationId xmlns:a16="http://schemas.microsoft.com/office/drawing/2014/main" id="{E8E9A1E5-0A18-0D68-4898-1753203E3340}"/>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34B311-77C4-DE4F-E3FD-C92ECED63C7B}"/>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object 2">
              <a:extLst>
                <a:ext uri="{FF2B5EF4-FFF2-40B4-BE49-F238E27FC236}">
                  <a16:creationId xmlns:a16="http://schemas.microsoft.com/office/drawing/2014/main" id="{061D00AF-D2CE-7036-43E6-5D5E14A0D89A}"/>
                </a:ext>
              </a:extLst>
            </p:cNvPr>
            <p:cNvSpPr txBox="1"/>
            <p:nvPr/>
          </p:nvSpPr>
          <p:spPr>
            <a:xfrm>
              <a:off x="-1592154" y="2029097"/>
              <a:ext cx="6521621"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02</a:t>
              </a:r>
            </a:p>
          </p:txBody>
        </p:sp>
      </p:grpSp>
    </p:spTree>
    <p:extLst>
      <p:ext uri="{BB962C8B-B14F-4D97-AF65-F5344CB8AC3E}">
        <p14:creationId xmlns:p14="http://schemas.microsoft.com/office/powerpoint/2010/main" val="294349001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46000"/>
                    </a14:imgEffect>
                    <a14:imgEffect>
                      <a14:saturation sat="0"/>
                    </a14:imgEffect>
                    <a14:imgEffect>
                      <a14:brightnessContrast bright="-45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8924436-9323-611C-291A-93E57453616A}"/>
              </a:ext>
            </a:extLst>
          </p:cNvPr>
          <p:cNvSpPr>
            <a:spLocks noGrp="1"/>
          </p:cNvSpPr>
          <p:nvPr>
            <p:ph idx="4294967295"/>
          </p:nvPr>
        </p:nvSpPr>
        <p:spPr>
          <a:xfrm>
            <a:off x="956954" y="3197221"/>
            <a:ext cx="10515600" cy="1408112"/>
          </a:xfrm>
          <a:noFill/>
        </p:spPr>
        <p:txBody>
          <a:bodyPr anchor="ctr">
            <a:normAutofit/>
          </a:bodyPr>
          <a:lstStyle/>
          <a:p>
            <a:pPr marL="0" indent="0" algn="ctr">
              <a:buNone/>
            </a:pPr>
            <a:r>
              <a:rPr lang="en-CA" sz="3600">
                <a:solidFill>
                  <a:schemeClr val="bg1"/>
                </a:solidFill>
                <a:latin typeface="Roboto" panose="02000000000000000000" pitchFamily="2" charset="0"/>
                <a:ea typeface="Roboto" panose="02000000000000000000" pitchFamily="2" charset="0"/>
                <a:cs typeface="Roboto" panose="02000000000000000000" pitchFamily="2" charset="0"/>
              </a:rPr>
              <a:t>How can we </a:t>
            </a:r>
            <a:r>
              <a:rPr lang="en-CA" sz="3600" i="1">
                <a:solidFill>
                  <a:schemeClr val="bg1"/>
                </a:solidFill>
                <a:latin typeface="Roboto" panose="02000000000000000000" pitchFamily="2" charset="0"/>
                <a:ea typeface="Roboto" panose="02000000000000000000" pitchFamily="2" charset="0"/>
                <a:cs typeface="Roboto" panose="02000000000000000000" pitchFamily="2" charset="0"/>
              </a:rPr>
              <a:t>mitigate</a:t>
            </a:r>
            <a:r>
              <a:rPr lang="en-CA" sz="3600">
                <a:solidFill>
                  <a:schemeClr val="bg1"/>
                </a:solidFill>
                <a:latin typeface="Roboto" panose="02000000000000000000" pitchFamily="2" charset="0"/>
                <a:ea typeface="Roboto" panose="02000000000000000000" pitchFamily="2" charset="0"/>
                <a:cs typeface="Roboto" panose="02000000000000000000" pitchFamily="2" charset="0"/>
              </a:rPr>
              <a:t> the sale of counterfeit products in the sneaker industry?</a:t>
            </a:r>
          </a:p>
        </p:txBody>
      </p:sp>
      <p:sp>
        <p:nvSpPr>
          <p:cNvPr id="2" name="Content Placeholder 10">
            <a:extLst>
              <a:ext uri="{FF2B5EF4-FFF2-40B4-BE49-F238E27FC236}">
                <a16:creationId xmlns:a16="http://schemas.microsoft.com/office/drawing/2014/main" id="{C1DA0395-66A0-422C-4BC7-30CC04D3567E}"/>
              </a:ext>
            </a:extLst>
          </p:cNvPr>
          <p:cNvSpPr txBox="1">
            <a:spLocks/>
          </p:cNvSpPr>
          <p:nvPr/>
        </p:nvSpPr>
        <p:spPr>
          <a:xfrm>
            <a:off x="2400300" y="2336800"/>
            <a:ext cx="7327900" cy="749300"/>
          </a:xfrm>
          <a:prstGeom prst="rect">
            <a:avLst/>
          </a:prstGeom>
          <a:solidFill>
            <a:srgbClr val="C00000"/>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4400" b="1">
                <a:solidFill>
                  <a:schemeClr val="bg1"/>
                </a:solidFill>
                <a:latin typeface="Roboto" panose="02000000000000000000" pitchFamily="2" charset="0"/>
                <a:ea typeface="Roboto" panose="02000000000000000000" pitchFamily="2" charset="0"/>
                <a:cs typeface="Roboto" panose="02000000000000000000" pitchFamily="2" charset="0"/>
              </a:rPr>
              <a:t>BUSINESS PROBLEM</a:t>
            </a:r>
          </a:p>
        </p:txBody>
      </p:sp>
      <p:sp>
        <p:nvSpPr>
          <p:cNvPr id="3" name="Content Placeholder 10">
            <a:extLst>
              <a:ext uri="{FF2B5EF4-FFF2-40B4-BE49-F238E27FC236}">
                <a16:creationId xmlns:a16="http://schemas.microsoft.com/office/drawing/2014/main" id="{E446730E-75A6-C83C-0A1F-3B915E46467B}"/>
              </a:ext>
            </a:extLst>
          </p:cNvPr>
          <p:cNvSpPr txBox="1">
            <a:spLocks/>
          </p:cNvSpPr>
          <p:nvPr/>
        </p:nvSpPr>
        <p:spPr>
          <a:xfrm>
            <a:off x="984250" y="3037677"/>
            <a:ext cx="914400" cy="14081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8800" i="1">
                <a:solidFill>
                  <a:schemeClr val="bg1"/>
                </a:solidFill>
                <a:latin typeface="Roboto" panose="02000000000000000000" pitchFamily="2" charset="0"/>
                <a:ea typeface="Roboto" panose="02000000000000000000" pitchFamily="2" charset="0"/>
                <a:cs typeface="Roboto" panose="02000000000000000000" pitchFamily="2" charset="0"/>
              </a:rPr>
              <a:t>“</a:t>
            </a:r>
          </a:p>
        </p:txBody>
      </p:sp>
      <p:sp>
        <p:nvSpPr>
          <p:cNvPr id="4" name="Content Placeholder 10">
            <a:extLst>
              <a:ext uri="{FF2B5EF4-FFF2-40B4-BE49-F238E27FC236}">
                <a16:creationId xmlns:a16="http://schemas.microsoft.com/office/drawing/2014/main" id="{26719392-26C4-E293-C144-119400A27F0C}"/>
              </a:ext>
            </a:extLst>
          </p:cNvPr>
          <p:cNvSpPr txBox="1">
            <a:spLocks/>
          </p:cNvSpPr>
          <p:nvPr/>
        </p:nvSpPr>
        <p:spPr>
          <a:xfrm>
            <a:off x="10004567" y="3901277"/>
            <a:ext cx="914400" cy="14081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8800" i="1">
                <a:solidFill>
                  <a:schemeClr val="bg1"/>
                </a:solidFill>
                <a:latin typeface="Roboto" panose="02000000000000000000" pitchFamily="2" charset="0"/>
                <a:ea typeface="Roboto" panose="02000000000000000000" pitchFamily="2" charset="0"/>
                <a:cs typeface="Roboto" panose="02000000000000000000" pitchFamily="2" charset="0"/>
              </a:rPr>
              <a:t>”</a:t>
            </a:r>
          </a:p>
        </p:txBody>
      </p:sp>
      <p:cxnSp>
        <p:nvCxnSpPr>
          <p:cNvPr id="15" name="Straight Connector 14">
            <a:extLst>
              <a:ext uri="{FF2B5EF4-FFF2-40B4-BE49-F238E27FC236}">
                <a16:creationId xmlns:a16="http://schemas.microsoft.com/office/drawing/2014/main" id="{62322C21-F9E7-F1D5-85AC-B948145A552A}"/>
              </a:ext>
            </a:extLst>
          </p:cNvPr>
          <p:cNvCxnSpPr>
            <a:cxnSpLocks/>
          </p:cNvCxnSpPr>
          <p:nvPr/>
        </p:nvCxnSpPr>
        <p:spPr>
          <a:xfrm flipH="1" flipV="1">
            <a:off x="3616392" y="-306724"/>
            <a:ext cx="8575608" cy="223712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5D2B90-402C-3ACD-25F8-CC6CFE624C47}"/>
              </a:ext>
            </a:extLst>
          </p:cNvPr>
          <p:cNvCxnSpPr>
            <a:cxnSpLocks/>
          </p:cNvCxnSpPr>
          <p:nvPr/>
        </p:nvCxnSpPr>
        <p:spPr>
          <a:xfrm flipH="1">
            <a:off x="9376229" y="232229"/>
            <a:ext cx="2815771" cy="6865257"/>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object 5">
            <a:extLst>
              <a:ext uri="{FF2B5EF4-FFF2-40B4-BE49-F238E27FC236}">
                <a16:creationId xmlns:a16="http://schemas.microsoft.com/office/drawing/2014/main" id="{50C7B7F8-921D-ED24-997C-4223CE24958C}"/>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6</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6" name="Slide Number Placeholder 5">
            <a:extLst>
              <a:ext uri="{FF2B5EF4-FFF2-40B4-BE49-F238E27FC236}">
                <a16:creationId xmlns:a16="http://schemas.microsoft.com/office/drawing/2014/main" id="{9812BC2C-2CBE-992E-2E69-D3C88FB010B8}"/>
              </a:ext>
            </a:extLst>
          </p:cNvPr>
          <p:cNvSpPr>
            <a:spLocks noGrp="1"/>
          </p:cNvSpPr>
          <p:nvPr>
            <p:ph type="sldNum" sz="quarter" idx="12"/>
          </p:nvPr>
        </p:nvSpPr>
        <p:spPr/>
        <p:txBody>
          <a:bodyPr/>
          <a:lstStyle/>
          <a:p>
            <a:fld id="{78E61AB1-6C41-4053-A817-9F0F6573F422}" type="slidenum">
              <a:rPr lang="en-CA" smtClean="0"/>
              <a:t>7</a:t>
            </a:fld>
            <a:endParaRPr lang="en-CA"/>
          </a:p>
        </p:txBody>
      </p:sp>
    </p:spTree>
    <p:extLst>
      <p:ext uri="{BB962C8B-B14F-4D97-AF65-F5344CB8AC3E}">
        <p14:creationId xmlns:p14="http://schemas.microsoft.com/office/powerpoint/2010/main" val="65424283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w Apps Address Employers' COVID-19 Challenges">
            <a:extLst>
              <a:ext uri="{FF2B5EF4-FFF2-40B4-BE49-F238E27FC236}">
                <a16:creationId xmlns:a16="http://schemas.microsoft.com/office/drawing/2014/main" id="{8DD8BC16-C530-1976-9666-348C10A119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8000"/>
                    </a14:imgEffect>
                    <a14:imgEffect>
                      <a14:saturation sat="0"/>
                    </a14:imgEffect>
                    <a14:imgEffect>
                      <a14:brightnessContrast bright="-45000"/>
                    </a14:imgEffect>
                  </a14:imgLayer>
                </a14:imgProps>
              </a:ext>
              <a:ext uri="{28A0092B-C50C-407E-A947-70E740481C1C}">
                <a14:useLocalDpi xmlns:a14="http://schemas.microsoft.com/office/drawing/2010/main" val="0"/>
              </a:ext>
            </a:extLst>
          </a:blip>
          <a:srcRect/>
          <a:stretch>
            <a:fillRect/>
          </a:stretch>
        </p:blipFill>
        <p:spPr bwMode="auto">
          <a:xfrm>
            <a:off x="0" y="-5556"/>
            <a:ext cx="12210743" cy="686355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0">
            <a:extLst>
              <a:ext uri="{FF2B5EF4-FFF2-40B4-BE49-F238E27FC236}">
                <a16:creationId xmlns:a16="http://schemas.microsoft.com/office/drawing/2014/main" id="{F6E6C872-CDAA-B271-623D-6BAC2D67849C}"/>
              </a:ext>
            </a:extLst>
          </p:cNvPr>
          <p:cNvSpPr txBox="1">
            <a:spLocks/>
          </p:cNvSpPr>
          <p:nvPr/>
        </p:nvSpPr>
        <p:spPr>
          <a:xfrm>
            <a:off x="609600" y="2874166"/>
            <a:ext cx="5981700" cy="2588818"/>
          </a:xfrm>
          <a:prstGeom prst="rect">
            <a:avLst/>
          </a:prstGeom>
          <a:no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a:solidFill>
                  <a:schemeClr val="bg1"/>
                </a:solidFill>
                <a:latin typeface="Roboto" panose="02000000000000000000" pitchFamily="2" charset="0"/>
                <a:ea typeface="Roboto" panose="02000000000000000000" pitchFamily="2" charset="0"/>
                <a:cs typeface="Roboto" panose="02000000000000000000" pitchFamily="2" charset="0"/>
              </a:rPr>
              <a:t>Create a multiplatform </a:t>
            </a:r>
            <a:r>
              <a:rPr lang="en-CA" sz="3600" i="1">
                <a:solidFill>
                  <a:schemeClr val="bg1"/>
                </a:solidFill>
                <a:latin typeface="Roboto" panose="02000000000000000000" pitchFamily="2" charset="0"/>
                <a:ea typeface="Roboto" panose="02000000000000000000" pitchFamily="2" charset="0"/>
                <a:cs typeface="Roboto" panose="02000000000000000000" pitchFamily="2" charset="0"/>
              </a:rPr>
              <a:t>AI solution </a:t>
            </a:r>
            <a:r>
              <a:rPr lang="en-CA" sz="3600">
                <a:solidFill>
                  <a:schemeClr val="bg1"/>
                </a:solidFill>
                <a:latin typeface="Roboto" panose="02000000000000000000" pitchFamily="2" charset="0"/>
                <a:ea typeface="Roboto" panose="02000000000000000000" pitchFamily="2" charset="0"/>
                <a:cs typeface="Roboto" panose="02000000000000000000" pitchFamily="2" charset="0"/>
              </a:rPr>
              <a:t>that can identify counterfeit sneakers within a high accuracy rate</a:t>
            </a:r>
          </a:p>
        </p:txBody>
      </p:sp>
      <p:cxnSp>
        <p:nvCxnSpPr>
          <p:cNvPr id="15" name="Straight Connector 14">
            <a:extLst>
              <a:ext uri="{FF2B5EF4-FFF2-40B4-BE49-F238E27FC236}">
                <a16:creationId xmlns:a16="http://schemas.microsoft.com/office/drawing/2014/main" id="{688B0D4D-4BA2-599E-2FBF-41F6DD0A72F7}"/>
              </a:ext>
            </a:extLst>
          </p:cNvPr>
          <p:cNvCxnSpPr>
            <a:cxnSpLocks/>
          </p:cNvCxnSpPr>
          <p:nvPr/>
        </p:nvCxnSpPr>
        <p:spPr>
          <a:xfrm flipH="1" flipV="1">
            <a:off x="3660581" y="-236385"/>
            <a:ext cx="5861437" cy="716472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3675EB-B5FF-9704-7FE3-4EEFFD268BB5}"/>
              </a:ext>
            </a:extLst>
          </p:cNvPr>
          <p:cNvCxnSpPr>
            <a:cxnSpLocks/>
          </p:cNvCxnSpPr>
          <p:nvPr/>
        </p:nvCxnSpPr>
        <p:spPr>
          <a:xfrm flipH="1" flipV="1">
            <a:off x="5808236" y="-122401"/>
            <a:ext cx="1913364" cy="6980401"/>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Content Placeholder 10">
            <a:extLst>
              <a:ext uri="{FF2B5EF4-FFF2-40B4-BE49-F238E27FC236}">
                <a16:creationId xmlns:a16="http://schemas.microsoft.com/office/drawing/2014/main" id="{ECEE86BB-3465-D6F2-00DE-8AB50C1FE7BB}"/>
              </a:ext>
            </a:extLst>
          </p:cNvPr>
          <p:cNvSpPr txBox="1">
            <a:spLocks/>
          </p:cNvSpPr>
          <p:nvPr/>
        </p:nvSpPr>
        <p:spPr>
          <a:xfrm>
            <a:off x="901700" y="2124866"/>
            <a:ext cx="5397500" cy="749300"/>
          </a:xfrm>
          <a:prstGeom prst="rect">
            <a:avLst/>
          </a:prstGeom>
          <a:solidFill>
            <a:srgbClr val="C00000"/>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4400" b="1">
                <a:solidFill>
                  <a:schemeClr val="bg1"/>
                </a:solidFill>
                <a:latin typeface="Roboto" panose="02000000000000000000" pitchFamily="2" charset="0"/>
                <a:ea typeface="Roboto" panose="02000000000000000000" pitchFamily="2" charset="0"/>
                <a:cs typeface="Roboto" panose="02000000000000000000" pitchFamily="2" charset="0"/>
              </a:rPr>
              <a:t>OUR SOLUTION</a:t>
            </a:r>
          </a:p>
        </p:txBody>
      </p:sp>
      <p:sp>
        <p:nvSpPr>
          <p:cNvPr id="2" name="object 5">
            <a:extLst>
              <a:ext uri="{FF2B5EF4-FFF2-40B4-BE49-F238E27FC236}">
                <a16:creationId xmlns:a16="http://schemas.microsoft.com/office/drawing/2014/main" id="{E20A40CA-9B76-2777-67F8-93AD0A64DECD}"/>
              </a:ext>
            </a:extLst>
          </p:cNvPr>
          <p:cNvSpPr/>
          <p:nvPr/>
        </p:nvSpPr>
        <p:spPr>
          <a:xfrm>
            <a:off x="478700" y="6425821"/>
            <a:ext cx="308110" cy="432178"/>
          </a:xfrm>
          <a:custGeom>
            <a:avLst/>
            <a:gdLst/>
            <a:ahLst/>
            <a:cxnLst/>
            <a:rect l="l" t="t" r="r" b="b"/>
            <a:pathLst>
              <a:path w="10521950" h="8229600">
                <a:moveTo>
                  <a:pt x="0" y="0"/>
                </a:moveTo>
                <a:lnTo>
                  <a:pt x="10521452" y="0"/>
                </a:lnTo>
                <a:lnTo>
                  <a:pt x="10521452" y="8229600"/>
                </a:lnTo>
                <a:lnTo>
                  <a:pt x="0" y="8229600"/>
                </a:lnTo>
                <a:lnTo>
                  <a:pt x="0" y="0"/>
                </a:lnTo>
                <a:close/>
              </a:path>
            </a:pathLst>
          </a:custGeom>
          <a:solidFill>
            <a:srgbClr val="C00000"/>
          </a:solidFill>
        </p:spPr>
        <p:txBody>
          <a:bodyPr wrap="square" lIns="0" tIns="0" rIns="0" bIns="0" rtlCol="0" anchor="ctr"/>
          <a:lstStyle/>
          <a:p>
            <a:pPr algn="ctr"/>
            <a:r>
              <a:rPr lang="en-CA" sz="1200" b="1">
                <a:solidFill>
                  <a:schemeClr val="bg1"/>
                </a:solidFill>
                <a:latin typeface="Roboto" panose="02000000000000000000" pitchFamily="2" charset="0"/>
                <a:ea typeface="Roboto" panose="02000000000000000000" pitchFamily="2" charset="0"/>
                <a:cs typeface="Roboto" panose="02000000000000000000" pitchFamily="2" charset="0"/>
              </a:rPr>
              <a:t>7</a:t>
            </a:r>
            <a:endParaRPr sz="12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 name="Slide Number Placeholder 2">
            <a:extLst>
              <a:ext uri="{FF2B5EF4-FFF2-40B4-BE49-F238E27FC236}">
                <a16:creationId xmlns:a16="http://schemas.microsoft.com/office/drawing/2014/main" id="{4069906E-5E2C-FC25-4D0E-492BFE439584}"/>
              </a:ext>
            </a:extLst>
          </p:cNvPr>
          <p:cNvSpPr>
            <a:spLocks noGrp="1"/>
          </p:cNvSpPr>
          <p:nvPr>
            <p:ph type="sldNum" sz="quarter" idx="12"/>
          </p:nvPr>
        </p:nvSpPr>
        <p:spPr/>
        <p:txBody>
          <a:bodyPr/>
          <a:lstStyle/>
          <a:p>
            <a:fld id="{78E61AB1-6C41-4053-A817-9F0F6573F422}" type="slidenum">
              <a:rPr lang="en-CA" smtClean="0"/>
              <a:t>8</a:t>
            </a:fld>
            <a:endParaRPr lang="en-CA"/>
          </a:p>
        </p:txBody>
      </p:sp>
    </p:spTree>
    <p:extLst>
      <p:ext uri="{BB962C8B-B14F-4D97-AF65-F5344CB8AC3E}">
        <p14:creationId xmlns:p14="http://schemas.microsoft.com/office/powerpoint/2010/main" val="353984430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301DAC-183C-C958-45F3-4FAF5844A367}"/>
              </a:ext>
            </a:extLst>
          </p:cNvPr>
          <p:cNvSpPr txBox="1"/>
          <p:nvPr/>
        </p:nvSpPr>
        <p:spPr>
          <a:xfrm>
            <a:off x="4929467" y="2039730"/>
            <a:ext cx="6928020" cy="2778539"/>
          </a:xfrm>
          <a:prstGeom prst="rect">
            <a:avLst/>
          </a:prstGeom>
          <a:effectLst/>
        </p:spPr>
        <p:txBody>
          <a:bodyPr vert="horz" wrap="square" lIns="0" tIns="8467" rIns="0" bIns="0" rtlCol="0" anchor="ctr">
            <a:spAutoFit/>
          </a:bodyPr>
          <a:lstStyle/>
          <a:p>
            <a:pPr marL="8255">
              <a:spcBef>
                <a:spcPts val="67"/>
              </a:spcBef>
            </a:pPr>
            <a:r>
              <a:rPr lang="en-CA" sz="6000" b="1" spc="-7">
                <a:latin typeface="Roboto"/>
                <a:cs typeface="Roboto"/>
              </a:rPr>
              <a:t>DATA UNDERSTANDING </a:t>
            </a:r>
            <a:br>
              <a:rPr lang="en-CA" sz="6000" b="1" spc="-7">
                <a:latin typeface="Roboto"/>
                <a:cs typeface="Roboto"/>
              </a:rPr>
            </a:br>
            <a:r>
              <a:rPr lang="en-CA" sz="6000" b="1" spc="-7">
                <a:latin typeface="Roboto"/>
                <a:cs typeface="Roboto"/>
              </a:rPr>
              <a:t>&amp; </a:t>
            </a:r>
            <a:r>
              <a:rPr lang="en-CA" sz="6000" b="1" spc="-7">
                <a:latin typeface="Roboto"/>
                <a:ea typeface="Roboto"/>
                <a:cs typeface="Roboto"/>
              </a:rPr>
              <a:t>KEY RESOURCES</a:t>
            </a:r>
          </a:p>
        </p:txBody>
      </p:sp>
      <p:grpSp>
        <p:nvGrpSpPr>
          <p:cNvPr id="5" name="Group 4">
            <a:extLst>
              <a:ext uri="{FF2B5EF4-FFF2-40B4-BE49-F238E27FC236}">
                <a16:creationId xmlns:a16="http://schemas.microsoft.com/office/drawing/2014/main" id="{E46C0CB3-A1A4-5446-E571-FFA888E655D1}"/>
              </a:ext>
            </a:extLst>
          </p:cNvPr>
          <p:cNvGrpSpPr/>
          <p:nvPr/>
        </p:nvGrpSpPr>
        <p:grpSpPr>
          <a:xfrm>
            <a:off x="-1592154" y="-178904"/>
            <a:ext cx="7356850" cy="8572137"/>
            <a:chOff x="-1592154" y="-178904"/>
            <a:chExt cx="7356850" cy="8572137"/>
          </a:xfrm>
        </p:grpSpPr>
        <p:cxnSp>
          <p:nvCxnSpPr>
            <p:cNvPr id="7" name="Straight Connector 6">
              <a:extLst>
                <a:ext uri="{FF2B5EF4-FFF2-40B4-BE49-F238E27FC236}">
                  <a16:creationId xmlns:a16="http://schemas.microsoft.com/office/drawing/2014/main" id="{D936B475-E976-256A-CEF6-2FC28C8D7537}"/>
                </a:ext>
              </a:extLst>
            </p:cNvPr>
            <p:cNvCxnSpPr>
              <a:cxnSpLocks/>
            </p:cNvCxnSpPr>
            <p:nvPr/>
          </p:nvCxnSpPr>
          <p:spPr>
            <a:xfrm flipV="1">
              <a:off x="0" y="-178904"/>
              <a:ext cx="5764696" cy="7036904"/>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954BDC-20CF-68B7-8567-E20CEFF2B06D}"/>
                </a:ext>
              </a:extLst>
            </p:cNvPr>
            <p:cNvCxnSpPr>
              <a:cxnSpLocks/>
            </p:cNvCxnSpPr>
            <p:nvPr/>
          </p:nvCxnSpPr>
          <p:spPr>
            <a:xfrm flipH="1" flipV="1">
              <a:off x="-422176" y="2029097"/>
              <a:ext cx="3143693" cy="5039833"/>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object 2">
              <a:extLst>
                <a:ext uri="{FF2B5EF4-FFF2-40B4-BE49-F238E27FC236}">
                  <a16:creationId xmlns:a16="http://schemas.microsoft.com/office/drawing/2014/main" id="{EE0F909D-1367-F994-6277-169D365D731D}"/>
                </a:ext>
              </a:extLst>
            </p:cNvPr>
            <p:cNvSpPr txBox="1"/>
            <p:nvPr/>
          </p:nvSpPr>
          <p:spPr>
            <a:xfrm>
              <a:off x="-1592154" y="2029097"/>
              <a:ext cx="6521621" cy="6364136"/>
            </a:xfrm>
            <a:prstGeom prst="rect">
              <a:avLst/>
            </a:prstGeom>
            <a:effectLst/>
          </p:spPr>
          <p:txBody>
            <a:bodyPr vert="horz" wrap="square" lIns="0" tIns="8467" rIns="0" bIns="0" rtlCol="0">
              <a:spAutoFit/>
            </a:bodyPr>
            <a:lstStyle/>
            <a:p>
              <a:pPr algn="ctr"/>
              <a:r>
                <a:rPr lang="en-CA" sz="41300" b="1" spc="-300">
                  <a:solidFill>
                    <a:srgbClr val="C00000"/>
                  </a:solidFill>
                  <a:latin typeface="Roboto"/>
                  <a:cs typeface="Roboto"/>
                </a:rPr>
                <a:t>03</a:t>
              </a:r>
            </a:p>
          </p:txBody>
        </p:sp>
      </p:grpSp>
    </p:spTree>
    <p:extLst>
      <p:ext uri="{BB962C8B-B14F-4D97-AF65-F5344CB8AC3E}">
        <p14:creationId xmlns:p14="http://schemas.microsoft.com/office/powerpoint/2010/main" val="1011518734"/>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cap="rnd">
          <a:solidFill>
            <a:srgbClr val="C00000"/>
          </a:solidFill>
          <a:round/>
        </a:ln>
        <a:effectLst/>
      </a:spPr>
      <a:bodyPr lIns="91440" tIns="45720" rIns="91440" bIns="45720" rtlCol="0" anchor="t"/>
      <a:lstStyle>
        <a:defPPr algn="ctr">
          <a:defRPr sz="1400" b="1" dirty="0">
            <a:solidFill>
              <a:schemeClr val="tx1">
                <a:lumMod val="85000"/>
                <a:lumOff val="1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387DD2615B7F46ABE324CD52ED72B1" ma:contentTypeVersion="2" ma:contentTypeDescription="Create a new document." ma:contentTypeScope="" ma:versionID="03e869e140aedc65918d6e0e784b0910">
  <xsd:schema xmlns:xsd="http://www.w3.org/2001/XMLSchema" xmlns:xs="http://www.w3.org/2001/XMLSchema" xmlns:p="http://schemas.microsoft.com/office/2006/metadata/properties" xmlns:ns2="9add60f8-bc7a-4d13-bed1-c823ad7ffa2b" targetNamespace="http://schemas.microsoft.com/office/2006/metadata/properties" ma:root="true" ma:fieldsID="805a965c3f5e95f54dc6c3c25eaf4939" ns2:_="">
    <xsd:import namespace="9add60f8-bc7a-4d13-bed1-c823ad7ffa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dd60f8-bc7a-4d13-bed1-c823ad7ffa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0355E9-C09B-49FD-B459-582A249A25CD}">
  <ds:schemaRefs>
    <ds:schemaRef ds:uri="9add60f8-bc7a-4d13-bed1-c823ad7ffa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BC19DC72-9888-4A29-9A87-ADEF77F640A4}">
  <ds:schemaRefs>
    <ds:schemaRef ds:uri="http://schemas.microsoft.com/sharepoint/v3/contenttype/forms"/>
  </ds:schemaRefs>
</ds:datastoreItem>
</file>

<file path=customXml/itemProps3.xml><?xml version="1.0" encoding="utf-8"?>
<ds:datastoreItem xmlns:ds="http://schemas.openxmlformats.org/officeDocument/2006/customXml" ds:itemID="{6E3B5582-EAD9-4EC2-9FF5-7BA662DE12F5}">
  <ds:schemaRefs>
    <ds:schemaRef ds:uri="http://purl.org/dc/terms/"/>
    <ds:schemaRef ds:uri="http://schemas.openxmlformats.org/package/2006/metadata/core-properties"/>
    <ds:schemaRef ds:uri="9add60f8-bc7a-4d13-bed1-c823ad7ffa2b"/>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{24740C77-27E5-A54D-AE16-C6276BE29BC3}tf16401369</Template>
  <TotalTime>154</TotalTime>
  <Words>2862</Words>
  <Application>Microsoft Office PowerPoint</Application>
  <PresentationFormat>Widescreen</PresentationFormat>
  <Paragraphs>676</Paragraphs>
  <Slides>40</Slides>
  <Notes>22</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40</vt:i4>
      </vt:variant>
    </vt:vector>
  </HeadingPairs>
  <TitlesOfParts>
    <vt:vector size="55" baseType="lpstr">
      <vt:lpstr>Arial</vt:lpstr>
      <vt:lpstr>Avenir Next LT Pro</vt:lpstr>
      <vt:lpstr>Avenir Next LT Pro Demi</vt:lpstr>
      <vt:lpstr>Calibri</vt:lpstr>
      <vt:lpstr>Calibri Light</vt:lpstr>
      <vt:lpstr>Grotesque</vt:lpstr>
      <vt:lpstr>Poppins</vt:lpstr>
      <vt:lpstr>Roboto</vt:lpstr>
      <vt:lpstr>Roboto Condensed</vt:lpstr>
      <vt:lpstr>Roboto Condensed,Sans-Serif</vt:lpstr>
      <vt:lpstr>Söhne</vt:lpstr>
      <vt:lpstr>Times New Roman</vt:lpstr>
      <vt:lpstr>Wingdings</vt:lpstr>
      <vt:lpstr>Office Theme</vt:lpstr>
      <vt:lpstr>Office Theme</vt:lpstr>
      <vt:lpstr>FAKE BLITZ</vt:lpstr>
      <vt:lpstr>PowerPoint Presentation</vt:lpstr>
      <vt:lpstr>THE</vt:lpstr>
      <vt:lpstr>PowerPoint Presentation</vt:lpstr>
      <vt:lpstr>COUNTERFEIT PRODUCTS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Adeyinfa</dc:creator>
  <cp:lastModifiedBy>Elizabeth Adeyinfa</cp:lastModifiedBy>
  <cp:revision>1</cp:revision>
  <dcterms:created xsi:type="dcterms:W3CDTF">2023-03-27T23:23:41Z</dcterms:created>
  <dcterms:modified xsi:type="dcterms:W3CDTF">2023-04-16T19:59:45Z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0x010100EC387DD2615B7F46ABE324CD52ED72B1</vt:lpwstr>
  </property>
</Properties>
</file>